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14"/>
  </p:notesMasterIdLst>
  <p:sldIdLst>
    <p:sldId id="256" r:id="rId3"/>
    <p:sldId id="257" r:id="rId4"/>
    <p:sldId id="258" r:id="rId5"/>
    <p:sldId id="370" r:id="rId6"/>
    <p:sldId id="371" r:id="rId7"/>
    <p:sldId id="372" r:id="rId8"/>
    <p:sldId id="373" r:id="rId9"/>
    <p:sldId id="375" r:id="rId10"/>
    <p:sldId id="378" r:id="rId11"/>
    <p:sldId id="376" r:id="rId12"/>
    <p:sldId id="3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6"/>
    <p:restoredTop sz="94652"/>
  </p:normalViewPr>
  <p:slideViewPr>
    <p:cSldViewPr snapToGrid="0">
      <p:cViewPr varScale="1">
        <p:scale>
          <a:sx n="58" d="100"/>
          <a:sy n="58" d="100"/>
        </p:scale>
        <p:origin x="1184" y="56"/>
      </p:cViewPr>
      <p:guideLst>
        <p:guide orient="horz" pos="2160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D3537-4282-44F5-978C-BA3CAC5C9654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2C839-A78B-436A-AABF-947ADEB4D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339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01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52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/Users/dr49/Dawns%20Work/83083%20East%20Midlands%20ADASS%20-%203hrs/ADASS%20PowerPoint/Power1.jpg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dr49/Dawns%20Work/83083%20East%20Midlands%20ADASS%20-%203hrs/ADASS%20PowerPoint/Power2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business card&#10;&#10;Description automatically generated">
            <a:extLst>
              <a:ext uri="{FF2B5EF4-FFF2-40B4-BE49-F238E27FC236}">
                <a16:creationId xmlns:a16="http://schemas.microsoft.com/office/drawing/2014/main" id="{2A117BCC-9D12-1165-33A2-BF3F5057088D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4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white logo&#10;&#10;Description automatically generated with medium confidence">
            <a:extLst>
              <a:ext uri="{FF2B5EF4-FFF2-40B4-BE49-F238E27FC236}">
                <a16:creationId xmlns:a16="http://schemas.microsoft.com/office/drawing/2014/main" id="{F209ED84-18A3-B2E6-9D91-5FE38F8A1C92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/>
          <a:stretch>
            <a:fillRect/>
          </a:stretch>
        </p:blipFill>
        <p:spPr>
          <a:xfrm>
            <a:off x="-1" y="0"/>
            <a:ext cx="12213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1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forms.office.com/Pages/ResponsePage.aspx?id=uzdabmGpT066rieYoiRfMCOoXVRbbaBEt9mjfgstntdUQTRJOVA0RlhHTEc2MjJIWEU3VzYzTTZSVS4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AAD38D0-B83A-868C-798F-D6198DA6BFD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14187" y="2577947"/>
            <a:ext cx="9400994" cy="3711537"/>
          </a:xfrm>
          <a:prstGeom prst="rect">
            <a:avLst/>
          </a:prstGeom>
        </p:spPr>
        <p:txBody>
          <a:bodyPr lIns="90000">
            <a:noAutofit/>
          </a:bodyPr>
          <a:lstStyle/>
          <a:p>
            <a:pPr marL="0" indent="0" algn="l">
              <a:lnSpc>
                <a:spcPct val="8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GB" sz="9600" b="1" dirty="0"/>
              <a:t>Introduction to Peer Reviews in The East Midlands </a:t>
            </a:r>
            <a:endParaRPr lang="en-GB" sz="90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F9F7E87-4AE2-0EFE-A569-72292DEA03EA}"/>
              </a:ext>
            </a:extLst>
          </p:cNvPr>
          <p:cNvSpPr txBox="1">
            <a:spLocks/>
          </p:cNvSpPr>
          <p:nvPr/>
        </p:nvSpPr>
        <p:spPr>
          <a:xfrm>
            <a:off x="514187" y="2989692"/>
            <a:ext cx="8272006" cy="3299792"/>
          </a:xfrm>
          <a:prstGeom prst="rect">
            <a:avLst/>
          </a:prstGeom>
        </p:spPr>
        <p:txBody>
          <a:bodyPr lIns="900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endParaRPr lang="en-GB" sz="9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340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FE32D3-1F42-3A09-F170-DB97623CDD33}"/>
              </a:ext>
            </a:extLst>
          </p:cNvPr>
          <p:cNvSpPr txBox="1"/>
          <p:nvPr/>
        </p:nvSpPr>
        <p:spPr>
          <a:xfrm>
            <a:off x="722060" y="700423"/>
            <a:ext cx="918375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200" b="1" i="0" dirty="0">
                <a:latin typeface="Calibri" panose="020F0502020204030204" pitchFamily="34" charset="0"/>
                <a:cs typeface="Calibri" panose="020F0502020204030204" pitchFamily="34" charset="0"/>
              </a:rPr>
              <a:t>How to apply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15EFB-49C1-E6BD-8E84-E10111CDD7B0}"/>
              </a:ext>
            </a:extLst>
          </p:cNvPr>
          <p:cNvSpPr txBox="1"/>
          <p:nvPr/>
        </p:nvSpPr>
        <p:spPr>
          <a:xfrm>
            <a:off x="870333" y="2139093"/>
            <a:ext cx="829294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Complete our simple application form !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hlinkClick r:id="rId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hlinkClick r:id="rId2"/>
              </a:rPr>
              <a:t>https://forms.office.com/Pages/ResponsePage.aspx?id=uzdabmGpT066rieYoiRfMCOoXVRbbaBEt9mjfgstntdUQTRJOVA0RlhHTEc2MjJIWEU3VzYzTTZSVS4u</a:t>
            </a: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0"/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C1A5CA-7A82-1A58-D006-8A80918B2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535" y="4222025"/>
            <a:ext cx="3270460" cy="185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62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115EFB-49C1-E6BD-8E84-E10111CDD7B0}"/>
              </a:ext>
            </a:extLst>
          </p:cNvPr>
          <p:cNvSpPr txBox="1"/>
          <p:nvPr/>
        </p:nvSpPr>
        <p:spPr>
          <a:xfrm>
            <a:off x="870333" y="2139093"/>
            <a:ext cx="82929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0"/>
            <a:r>
              <a:rPr lang="en-US" sz="6600" b="1" dirty="0"/>
              <a:t>ANY QUESTIONS ? </a:t>
            </a:r>
          </a:p>
        </p:txBody>
      </p:sp>
    </p:spTree>
    <p:extLst>
      <p:ext uri="{BB962C8B-B14F-4D97-AF65-F5344CB8AC3E}">
        <p14:creationId xmlns:p14="http://schemas.microsoft.com/office/powerpoint/2010/main" val="313889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FE32D3-1F42-3A09-F170-DB97623CDD33}"/>
              </a:ext>
            </a:extLst>
          </p:cNvPr>
          <p:cNvSpPr txBox="1"/>
          <p:nvPr/>
        </p:nvSpPr>
        <p:spPr>
          <a:xfrm>
            <a:off x="628153" y="1367624"/>
            <a:ext cx="918375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200" b="1" i="0" dirty="0">
                <a:latin typeface="Calibri" panose="020F0502020204030204" pitchFamily="34" charset="0"/>
                <a:cs typeface="Calibri" panose="020F0502020204030204" pitchFamily="34" charset="0"/>
              </a:rPr>
              <a:t>What are we going to cover?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79A9BA-07F2-A089-B5EB-6B19FED2CC9A}"/>
              </a:ext>
            </a:extLst>
          </p:cNvPr>
          <p:cNvSpPr txBox="1"/>
          <p:nvPr/>
        </p:nvSpPr>
        <p:spPr>
          <a:xfrm>
            <a:off x="-231353" y="2394668"/>
            <a:ext cx="9741114" cy="33291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effectLst/>
                <a:latin typeface="Calibri" panose="020F0502020204030204" pitchFamily="34" charset="0"/>
              </a:rPr>
              <a:t>Introduction to </a:t>
            </a:r>
            <a:r>
              <a:rPr lang="en-GB" sz="3200" dirty="0">
                <a:latin typeface="Calibri" panose="020F0502020204030204" pitchFamily="34" charset="0"/>
              </a:rPr>
              <a:t>Peer  Reviews and why we do them 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Calibri" panose="020F0502020204030204" pitchFamily="34" charset="0"/>
              </a:rPr>
              <a:t>Overview of our regional process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Calibri" panose="020F0502020204030204" pitchFamily="34" charset="0"/>
              </a:rPr>
              <a:t>Have the opportunity to hear from new peer review team members and be able to ask them questions 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Calibri" panose="020F0502020204030204" pitchFamily="34" charset="0"/>
              </a:rPr>
              <a:t>Find out how to sign up ! </a:t>
            </a:r>
            <a:endParaRPr lang="en-GB" sz="3200" dirty="0">
              <a:effectLst/>
              <a:latin typeface="Calibri" panose="020F0502020204030204" pitchFamily="34" charset="0"/>
            </a:endParaRPr>
          </a:p>
          <a:p>
            <a:pPr lvl="1">
              <a:spcAft>
                <a:spcPts val="1000"/>
              </a:spcAft>
            </a:pPr>
            <a:endParaRPr lang="en-GB" sz="23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305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FE32D3-1F42-3A09-F170-DB97623CDD33}"/>
              </a:ext>
            </a:extLst>
          </p:cNvPr>
          <p:cNvSpPr txBox="1"/>
          <p:nvPr/>
        </p:nvSpPr>
        <p:spPr>
          <a:xfrm>
            <a:off x="700026" y="843642"/>
            <a:ext cx="918375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200" b="1" dirty="0">
                <a:latin typeface="Calibri" panose="020F0502020204030204" pitchFamily="34" charset="0"/>
                <a:cs typeface="Calibri" panose="020F0502020204030204" pitchFamily="34" charset="0"/>
              </a:rPr>
              <a:t>What is a Peer Review ? </a:t>
            </a:r>
            <a:endParaRPr lang="en-US" sz="5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7112F4-7404-DE1A-B210-A6A1356937EE}"/>
              </a:ext>
            </a:extLst>
          </p:cNvPr>
          <p:cNvSpPr txBox="1"/>
          <p:nvPr/>
        </p:nvSpPr>
        <p:spPr>
          <a:xfrm>
            <a:off x="1421176" y="2139093"/>
            <a:ext cx="774210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Peer Reviews are an important part of the sector-led improvement activity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Teams are invited in to support a LA  to look at an area of work where they feel they need external support or scrutiny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Not an inspection but are offering constructive feedback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An opportunity for shared learning </a:t>
            </a:r>
          </a:p>
        </p:txBody>
      </p:sp>
    </p:spTree>
    <p:extLst>
      <p:ext uri="{BB962C8B-B14F-4D97-AF65-F5344CB8AC3E}">
        <p14:creationId xmlns:p14="http://schemas.microsoft.com/office/powerpoint/2010/main" val="3212983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FE32D3-1F42-3A09-F170-DB97623CDD33}"/>
              </a:ext>
            </a:extLst>
          </p:cNvPr>
          <p:cNvSpPr txBox="1"/>
          <p:nvPr/>
        </p:nvSpPr>
        <p:spPr>
          <a:xfrm>
            <a:off x="722060" y="700423"/>
            <a:ext cx="918375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200" b="1" dirty="0">
                <a:latin typeface="Calibri" panose="020F0502020204030204" pitchFamily="34" charset="0"/>
                <a:cs typeface="Calibri" panose="020F0502020204030204" pitchFamily="34" charset="0"/>
              </a:rPr>
              <a:t>East Midland Process  </a:t>
            </a:r>
            <a:endParaRPr lang="en-US" sz="5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7112F4-7404-DE1A-B210-A6A1356937EE}"/>
              </a:ext>
            </a:extLst>
          </p:cNvPr>
          <p:cNvSpPr txBox="1"/>
          <p:nvPr/>
        </p:nvSpPr>
        <p:spPr>
          <a:xfrm>
            <a:off x="722060" y="1619480"/>
            <a:ext cx="8441220" cy="3940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80000"/>
              </a:lnSpc>
              <a:buNone/>
            </a:pPr>
            <a:r>
              <a:rPr lang="en-US" sz="2400" b="1" dirty="0"/>
              <a:t>Four Stage process </a:t>
            </a:r>
          </a:p>
          <a:p>
            <a:pPr marL="0" lvl="0" indent="0">
              <a:lnSpc>
                <a:spcPct val="80000"/>
              </a:lnSpc>
              <a:buNone/>
            </a:pPr>
            <a:endParaRPr lang="en-US" sz="2400" b="1" dirty="0"/>
          </a:p>
          <a:p>
            <a:pPr marL="457200" lvl="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400" b="1" dirty="0"/>
              <a:t>Preparation  Phase </a:t>
            </a:r>
          </a:p>
          <a:p>
            <a:pPr marL="342900" lvl="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DASS Identify Key Line of Enquiry as part of self assessment/ Challenge Conversation </a:t>
            </a:r>
          </a:p>
          <a:p>
            <a:pPr marL="342900" lvl="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Review Team selected based on skills and knowledge</a:t>
            </a:r>
          </a:p>
          <a:p>
            <a:pPr lvl="0">
              <a:lnSpc>
                <a:spcPct val="80000"/>
              </a:lnSpc>
            </a:pPr>
            <a:endParaRPr lang="en-US" sz="2400" dirty="0"/>
          </a:p>
          <a:p>
            <a:pPr marL="0" lvl="0" indent="0">
              <a:lnSpc>
                <a:spcPct val="80000"/>
              </a:lnSpc>
              <a:buNone/>
            </a:pPr>
            <a:r>
              <a:rPr lang="en-US" sz="2400" b="1" dirty="0"/>
              <a:t>2. Pre Work </a:t>
            </a:r>
          </a:p>
          <a:p>
            <a:pPr marL="342900" lvl="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PSW led Case File audits </a:t>
            </a:r>
          </a:p>
          <a:p>
            <a:pPr marL="342900" lvl="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PSW led Team to Team meetings </a:t>
            </a:r>
          </a:p>
          <a:p>
            <a:pPr marL="342900" lvl="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Review of supplied data and documentation </a:t>
            </a:r>
          </a:p>
          <a:p>
            <a:pPr marL="342900" lvl="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Team pre meet </a:t>
            </a:r>
          </a:p>
          <a:p>
            <a:pPr marL="0" lvl="0" indent="0">
              <a:lnSpc>
                <a:spcPct val="8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8095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FE32D3-1F42-3A09-F170-DB97623CDD33}"/>
              </a:ext>
            </a:extLst>
          </p:cNvPr>
          <p:cNvSpPr txBox="1"/>
          <p:nvPr/>
        </p:nvSpPr>
        <p:spPr>
          <a:xfrm>
            <a:off x="722060" y="700423"/>
            <a:ext cx="918375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200" b="1" dirty="0">
                <a:latin typeface="Calibri" panose="020F0502020204030204" pitchFamily="34" charset="0"/>
                <a:cs typeface="Calibri" panose="020F0502020204030204" pitchFamily="34" charset="0"/>
              </a:rPr>
              <a:t>Case Audit and Team to Team-</a:t>
            </a:r>
            <a:endParaRPr lang="en-US" sz="5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319F6D-0BBD-95CC-63B0-F02771C3F57E}"/>
              </a:ext>
            </a:extLst>
          </p:cNvPr>
          <p:cNvSpPr txBox="1"/>
          <p:nvPr/>
        </p:nvSpPr>
        <p:spPr>
          <a:xfrm>
            <a:off x="195805" y="1602769"/>
            <a:ext cx="1102288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role: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Key role is interpret the KLOE and develop a set of questions to hang a conversation off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Bring practitioners together from each local authority to understand their experience in relation to the KLOE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Undertake case file audits using the practice framework with a specific focus on the KLOE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Feedback to Practitioners and PSW on the day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Follow up report for DASS leading the peer review team  </a:t>
            </a:r>
          </a:p>
          <a:p>
            <a:endParaRPr lang="en-GB" dirty="0"/>
          </a:p>
          <a:p>
            <a:r>
              <a:rPr lang="en-GB" dirty="0"/>
              <a:t>Benefits: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Impartial perspective on practice and practice conditions  in relation to the KLOE,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Understand what's working well and opportunities to develop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Informs the Peer Review and gives a practitioners voice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Opportunity to learn from each other and make connections with people outside of that organisation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CPD / Development widening perspectives </a:t>
            </a:r>
          </a:p>
        </p:txBody>
      </p:sp>
    </p:spTree>
    <p:extLst>
      <p:ext uri="{BB962C8B-B14F-4D97-AF65-F5344CB8AC3E}">
        <p14:creationId xmlns:p14="http://schemas.microsoft.com/office/powerpoint/2010/main" val="1128952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FE32D3-1F42-3A09-F170-DB97623CDD33}"/>
              </a:ext>
            </a:extLst>
          </p:cNvPr>
          <p:cNvSpPr txBox="1"/>
          <p:nvPr/>
        </p:nvSpPr>
        <p:spPr>
          <a:xfrm>
            <a:off x="722060" y="700423"/>
            <a:ext cx="918375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200" b="1" dirty="0">
                <a:latin typeface="Calibri" panose="020F0502020204030204" pitchFamily="34" charset="0"/>
                <a:cs typeface="Calibri" panose="020F0502020204030204" pitchFamily="34" charset="0"/>
              </a:rPr>
              <a:t>East Midland Process  </a:t>
            </a:r>
            <a:endParaRPr lang="en-US" sz="5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7112F4-7404-DE1A-B210-A6A1356937EE}"/>
              </a:ext>
            </a:extLst>
          </p:cNvPr>
          <p:cNvSpPr txBox="1"/>
          <p:nvPr/>
        </p:nvSpPr>
        <p:spPr>
          <a:xfrm>
            <a:off x="722060" y="1619480"/>
            <a:ext cx="8441220" cy="3940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80000"/>
              </a:lnSpc>
              <a:buNone/>
            </a:pPr>
            <a:r>
              <a:rPr lang="en-US" sz="2400" b="1" dirty="0"/>
              <a:t>Four Stage process </a:t>
            </a:r>
          </a:p>
          <a:p>
            <a:pPr marL="0" lvl="0" indent="0">
              <a:lnSpc>
                <a:spcPct val="80000"/>
              </a:lnSpc>
              <a:buNone/>
            </a:pPr>
            <a:endParaRPr lang="en-US" sz="2400" b="1" dirty="0"/>
          </a:p>
          <a:p>
            <a:pPr marL="0" lvl="0" indent="0">
              <a:lnSpc>
                <a:spcPct val="80000"/>
              </a:lnSpc>
              <a:buNone/>
            </a:pPr>
            <a:r>
              <a:rPr lang="en-US" sz="2400" b="1" dirty="0"/>
              <a:t>3. Onsite Phase </a:t>
            </a:r>
            <a:endParaRPr lang="en-US" sz="2400" dirty="0"/>
          </a:p>
          <a:p>
            <a:pPr marL="342900" lvl="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2 days of interviews  &amp; clarification and  feedback </a:t>
            </a:r>
          </a:p>
          <a:p>
            <a:pPr marL="342900" lvl="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Team members work in 2’s </a:t>
            </a:r>
          </a:p>
          <a:p>
            <a:pPr marL="342900" lvl="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Meet managers , people who draw on care and support and key partners </a:t>
            </a:r>
          </a:p>
          <a:p>
            <a:pPr marL="342900" lvl="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Triangulate and record as we go along – Working , Not working as well , areas to consider improving  or developing </a:t>
            </a:r>
          </a:p>
          <a:p>
            <a:pPr marL="342900" lvl="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Team co produces a presentation which is presented back to leadership team on end of day 2 </a:t>
            </a:r>
          </a:p>
          <a:p>
            <a:pPr lvl="0">
              <a:lnSpc>
                <a:spcPct val="80000"/>
              </a:lnSpc>
            </a:pPr>
            <a:endParaRPr lang="en-US" sz="2400" dirty="0"/>
          </a:p>
          <a:p>
            <a:pPr marL="0" lvl="0" indent="0">
              <a:lnSpc>
                <a:spcPct val="8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9954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FE32D3-1F42-3A09-F170-DB97623CDD33}"/>
              </a:ext>
            </a:extLst>
          </p:cNvPr>
          <p:cNvSpPr txBox="1"/>
          <p:nvPr/>
        </p:nvSpPr>
        <p:spPr>
          <a:xfrm>
            <a:off x="722060" y="700423"/>
            <a:ext cx="918375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200" b="1" dirty="0">
                <a:latin typeface="Calibri" panose="020F0502020204030204" pitchFamily="34" charset="0"/>
                <a:cs typeface="Calibri" panose="020F0502020204030204" pitchFamily="34" charset="0"/>
              </a:rPr>
              <a:t>East Midland Process  </a:t>
            </a:r>
            <a:endParaRPr lang="en-US" sz="5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7112F4-7404-DE1A-B210-A6A1356937EE}"/>
              </a:ext>
            </a:extLst>
          </p:cNvPr>
          <p:cNvSpPr txBox="1"/>
          <p:nvPr/>
        </p:nvSpPr>
        <p:spPr>
          <a:xfrm>
            <a:off x="722060" y="1619480"/>
            <a:ext cx="8441220" cy="2463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80000"/>
              </a:lnSpc>
              <a:buNone/>
            </a:pPr>
            <a:r>
              <a:rPr lang="en-US" sz="2400" b="1" dirty="0"/>
              <a:t>Four Stage process </a:t>
            </a:r>
          </a:p>
          <a:p>
            <a:pPr marL="0" lvl="0" indent="0">
              <a:lnSpc>
                <a:spcPct val="80000"/>
              </a:lnSpc>
              <a:buNone/>
            </a:pPr>
            <a:endParaRPr lang="en-US" sz="2400" b="1" dirty="0"/>
          </a:p>
          <a:p>
            <a:pPr marL="0" lvl="0" indent="0">
              <a:lnSpc>
                <a:spcPct val="80000"/>
              </a:lnSpc>
              <a:buNone/>
            </a:pPr>
            <a:endParaRPr lang="en-US" sz="2400" dirty="0"/>
          </a:p>
          <a:p>
            <a:pPr marL="0" lvl="0" indent="0">
              <a:lnSpc>
                <a:spcPct val="80000"/>
              </a:lnSpc>
              <a:buNone/>
            </a:pPr>
            <a:r>
              <a:rPr lang="en-US" sz="2400" b="1" dirty="0"/>
              <a:t>4. Post Review </a:t>
            </a:r>
          </a:p>
          <a:p>
            <a:pPr marL="0" lvl="0" indent="0">
              <a:lnSpc>
                <a:spcPct val="80000"/>
              </a:lnSpc>
              <a:buNone/>
            </a:pPr>
            <a:endParaRPr lang="en-US" sz="2400" b="1" dirty="0"/>
          </a:p>
          <a:p>
            <a:pPr marL="342900" lvl="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Feedback letter </a:t>
            </a:r>
          </a:p>
          <a:p>
            <a:pPr marL="342900" lvl="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Action plan </a:t>
            </a:r>
          </a:p>
          <a:p>
            <a:pPr marL="342900" lvl="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Follow up meeting between host LA  and Review team </a:t>
            </a:r>
          </a:p>
        </p:txBody>
      </p:sp>
    </p:spTree>
    <p:extLst>
      <p:ext uri="{BB962C8B-B14F-4D97-AF65-F5344CB8AC3E}">
        <p14:creationId xmlns:p14="http://schemas.microsoft.com/office/powerpoint/2010/main" val="915095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FE32D3-1F42-3A09-F170-DB97623CDD33}"/>
              </a:ext>
            </a:extLst>
          </p:cNvPr>
          <p:cNvSpPr txBox="1"/>
          <p:nvPr/>
        </p:nvSpPr>
        <p:spPr>
          <a:xfrm>
            <a:off x="722060" y="700423"/>
            <a:ext cx="9183757" cy="16312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4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Role of being a Peer Reviewer </a:t>
            </a:r>
          </a:p>
          <a:p>
            <a:endParaRPr lang="en-US" sz="5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15EFB-49C1-E6BD-8E84-E10111CDD7B0}"/>
              </a:ext>
            </a:extLst>
          </p:cNvPr>
          <p:cNvSpPr txBox="1"/>
          <p:nvPr/>
        </p:nvSpPr>
        <p:spPr>
          <a:xfrm>
            <a:off x="870333" y="2139093"/>
            <a:ext cx="829294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Bring an understanding of frontline activity,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Review documents and share views from that analysis,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Draw conclusions on practice from conversations with colleagues from host Authority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Contribute to the review teams understanding of practice ,  the findings , recommendations and feedback report.</a:t>
            </a:r>
          </a:p>
          <a:p>
            <a:pPr lvl="0"/>
            <a:r>
              <a:rPr lang="en-US" sz="2400" b="1" dirty="0"/>
              <a:t>Less obvious but it has extra benefits </a:t>
            </a:r>
            <a:r>
              <a:rPr lang="en-US" sz="2400" dirty="0"/>
              <a:t>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Offers a  great opportunity for the visiting team members to reflect on their own practice and Local Authority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Helps prepare for CQC assessment – how would I answer that question ? How does my team/ practice  compare 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8683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FE32D3-1F42-3A09-F170-DB97623CDD33}"/>
              </a:ext>
            </a:extLst>
          </p:cNvPr>
          <p:cNvSpPr txBox="1"/>
          <p:nvPr/>
        </p:nvSpPr>
        <p:spPr>
          <a:xfrm>
            <a:off x="722060" y="700423"/>
            <a:ext cx="9183757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400" b="1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Experience of being a Peer Review Team Member </a:t>
            </a:r>
          </a:p>
          <a:p>
            <a:endParaRPr lang="en-US" sz="5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15EFB-49C1-E6BD-8E84-E10111CDD7B0}"/>
              </a:ext>
            </a:extLst>
          </p:cNvPr>
          <p:cNvSpPr txBox="1"/>
          <p:nvPr/>
        </p:nvSpPr>
        <p:spPr>
          <a:xfrm>
            <a:off x="952526" y="3967893"/>
            <a:ext cx="829294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en-US" sz="2400" dirty="0"/>
          </a:p>
          <a:p>
            <a:pPr lvl="0"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IRIS PEEL - GROUP MANAGER NOTTINGHAMSHIRE COUNTY COUNCIL </a:t>
            </a:r>
          </a:p>
        </p:txBody>
      </p:sp>
    </p:spTree>
    <p:extLst>
      <p:ext uri="{BB962C8B-B14F-4D97-AF65-F5344CB8AC3E}">
        <p14:creationId xmlns:p14="http://schemas.microsoft.com/office/powerpoint/2010/main" val="2690783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fd7c08e-9c24-436d-a6ad-a8ecb8394d49}" enabled="1" method="Standard" siteId="{6e5a37bb-a961-4e4f-baae-2798a2245f3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528</Words>
  <Application>Microsoft Office PowerPoint</Application>
  <PresentationFormat>Widescreen</PresentationFormat>
  <Paragraphs>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 Rowntree</dc:creator>
  <cp:lastModifiedBy>Sue Wilson2</cp:lastModifiedBy>
  <cp:revision>18</cp:revision>
  <dcterms:created xsi:type="dcterms:W3CDTF">2024-07-10T12:34:08Z</dcterms:created>
  <dcterms:modified xsi:type="dcterms:W3CDTF">2024-08-29T14:01:41Z</dcterms:modified>
</cp:coreProperties>
</file>