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29"/>
  </p:notesMasterIdLst>
  <p:handoutMasterIdLst>
    <p:handoutMasterId r:id="rId30"/>
  </p:handoutMasterIdLst>
  <p:sldIdLst>
    <p:sldId id="257" r:id="rId8"/>
    <p:sldId id="260" r:id="rId9"/>
    <p:sldId id="265" r:id="rId10"/>
    <p:sldId id="300" r:id="rId11"/>
    <p:sldId id="301" r:id="rId12"/>
    <p:sldId id="304" r:id="rId13"/>
    <p:sldId id="275" r:id="rId14"/>
    <p:sldId id="273" r:id="rId15"/>
    <p:sldId id="274" r:id="rId16"/>
    <p:sldId id="302" r:id="rId17"/>
    <p:sldId id="277" r:id="rId18"/>
    <p:sldId id="306" r:id="rId19"/>
    <p:sldId id="278" r:id="rId20"/>
    <p:sldId id="279" r:id="rId21"/>
    <p:sldId id="280" r:id="rId22"/>
    <p:sldId id="303" r:id="rId23"/>
    <p:sldId id="285" r:id="rId24"/>
    <p:sldId id="284" r:id="rId25"/>
    <p:sldId id="283" r:id="rId26"/>
    <p:sldId id="282"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11919-B51B-4387-B84C-A0F71EC365A5}" v="39" dt="2025-06-02T09:09:21.322"/>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88499" autoAdjust="0"/>
  </p:normalViewPr>
  <p:slideViewPr>
    <p:cSldViewPr snapToGrid="0">
      <p:cViewPr varScale="1">
        <p:scale>
          <a:sx n="90" d="100"/>
          <a:sy n="90" d="100"/>
        </p:scale>
        <p:origin x="1530" y="306"/>
      </p:cViewPr>
      <p:guideLst/>
    </p:cSldViewPr>
  </p:slideViewPr>
  <p:outlineViewPr>
    <p:cViewPr>
      <p:scale>
        <a:sx n="33" d="100"/>
        <a:sy n="33" d="100"/>
      </p:scale>
      <p:origin x="0" y="-1238"/>
    </p:cViewPr>
  </p:outlineViewPr>
  <p:notesTextViewPr>
    <p:cViewPr>
      <p:scale>
        <a:sx n="3" d="2"/>
        <a:sy n="3" d="2"/>
      </p:scale>
      <p:origin x="0" y="0"/>
    </p:cViewPr>
  </p:notesTextViewPr>
  <p:notesViewPr>
    <p:cSldViewPr snapToGrid="0">
      <p:cViewPr varScale="1">
        <p:scale>
          <a:sx n="150" d="100"/>
          <a:sy n="150" d="100"/>
        </p:scale>
        <p:origin x="474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SPD" userId="41c01d01b32d8f4d" providerId="LiveId" clId="{AEBB8C82-3D3C-49DA-9AFE-FC116BACBC64}"/>
    <pc:docChg chg="undo redo custSel addSld delSld modSld sldOrd">
      <pc:chgData name="Sam SPD" userId="41c01d01b32d8f4d" providerId="LiveId" clId="{AEBB8C82-3D3C-49DA-9AFE-FC116BACBC64}" dt="2025-02-18T03:34:35.853" v="7062" actId="47"/>
      <pc:docMkLst>
        <pc:docMk/>
      </pc:docMkLst>
      <pc:sldChg chg="addSp delSp modSp mod">
        <pc:chgData name="Sam SPD" userId="41c01d01b32d8f4d" providerId="LiveId" clId="{AEBB8C82-3D3C-49DA-9AFE-FC116BACBC64}" dt="2025-02-17T15:13:40.035" v="77" actId="1076"/>
        <pc:sldMkLst>
          <pc:docMk/>
          <pc:sldMk cId="559350988" sldId="257"/>
        </pc:sldMkLst>
      </pc:sldChg>
      <pc:sldChg chg="modSp mod">
        <pc:chgData name="Sam SPD" userId="41c01d01b32d8f4d" providerId="LiveId" clId="{AEBB8C82-3D3C-49DA-9AFE-FC116BACBC64}" dt="2025-02-17T09:29:14.878" v="42" actId="20577"/>
        <pc:sldMkLst>
          <pc:docMk/>
          <pc:sldMk cId="1479195040" sldId="259"/>
        </pc:sldMkLst>
      </pc:sldChg>
      <pc:sldChg chg="addSp delSp modSp mod">
        <pc:chgData name="Sam SPD" userId="41c01d01b32d8f4d" providerId="LiveId" clId="{AEBB8C82-3D3C-49DA-9AFE-FC116BACBC64}" dt="2025-02-18T01:29:17.002" v="5348" actId="20577"/>
        <pc:sldMkLst>
          <pc:docMk/>
          <pc:sldMk cId="454790763" sldId="260"/>
        </pc:sldMkLst>
      </pc:sldChg>
      <pc:sldChg chg="addSp modSp del mod modShow">
        <pc:chgData name="Sam SPD" userId="41c01d01b32d8f4d" providerId="LiveId" clId="{AEBB8C82-3D3C-49DA-9AFE-FC116BACBC64}" dt="2025-02-18T03:34:35.853" v="7062" actId="47"/>
        <pc:sldMkLst>
          <pc:docMk/>
          <pc:sldMk cId="3629357848" sldId="261"/>
        </pc:sldMkLst>
      </pc:sldChg>
      <pc:sldChg chg="addSp delSp modSp mod">
        <pc:chgData name="Sam SPD" userId="41c01d01b32d8f4d" providerId="LiveId" clId="{AEBB8C82-3D3C-49DA-9AFE-FC116BACBC64}" dt="2025-02-18T01:31:28.311" v="5368" actId="20577"/>
        <pc:sldMkLst>
          <pc:docMk/>
          <pc:sldMk cId="2164507720" sldId="265"/>
        </pc:sldMkLst>
      </pc:sldChg>
      <pc:sldChg chg="addSp delSp modSp add del mod">
        <pc:chgData name="Sam SPD" userId="41c01d01b32d8f4d" providerId="LiveId" clId="{AEBB8C82-3D3C-49DA-9AFE-FC116BACBC64}" dt="2025-02-17T17:34:16.473" v="555" actId="47"/>
        <pc:sldMkLst>
          <pc:docMk/>
          <pc:sldMk cId="863712690" sldId="270"/>
        </pc:sldMkLst>
      </pc:sldChg>
      <pc:sldChg chg="addSp delSp modSp del mod modNotesTx">
        <pc:chgData name="Sam SPD" userId="41c01d01b32d8f4d" providerId="LiveId" clId="{AEBB8C82-3D3C-49DA-9AFE-FC116BACBC64}" dt="2025-02-17T18:16:56.080" v="1105" actId="47"/>
        <pc:sldMkLst>
          <pc:docMk/>
          <pc:sldMk cId="593058116" sldId="271"/>
        </pc:sldMkLst>
      </pc:sldChg>
      <pc:sldChg chg="addSp modSp mod modNotesTx">
        <pc:chgData name="Sam SPD" userId="41c01d01b32d8f4d" providerId="LiveId" clId="{AEBB8C82-3D3C-49DA-9AFE-FC116BACBC64}" dt="2025-02-17T21:24:02.371" v="3495" actId="20577"/>
        <pc:sldMkLst>
          <pc:docMk/>
          <pc:sldMk cId="1559749610" sldId="273"/>
        </pc:sldMkLst>
      </pc:sldChg>
      <pc:sldChg chg="addSp modSp mod modNotesTx">
        <pc:chgData name="Sam SPD" userId="41c01d01b32d8f4d" providerId="LiveId" clId="{AEBB8C82-3D3C-49DA-9AFE-FC116BACBC64}" dt="2025-02-17T21:39:49.516" v="3568" actId="1035"/>
        <pc:sldMkLst>
          <pc:docMk/>
          <pc:sldMk cId="163237317" sldId="274"/>
        </pc:sldMkLst>
      </pc:sldChg>
      <pc:sldChg chg="addSp modSp mod modNotesTx">
        <pc:chgData name="Sam SPD" userId="41c01d01b32d8f4d" providerId="LiveId" clId="{AEBB8C82-3D3C-49DA-9AFE-FC116BACBC64}" dt="2025-02-17T21:23:28.709" v="3402" actId="20577"/>
        <pc:sldMkLst>
          <pc:docMk/>
          <pc:sldMk cId="2510451616" sldId="275"/>
        </pc:sldMkLst>
      </pc:sldChg>
      <pc:sldChg chg="modSp del mod">
        <pc:chgData name="Sam SPD" userId="41c01d01b32d8f4d" providerId="LiveId" clId="{AEBB8C82-3D3C-49DA-9AFE-FC116BACBC64}" dt="2025-02-17T18:02:49.677" v="860" actId="47"/>
        <pc:sldMkLst>
          <pc:docMk/>
          <pc:sldMk cId="605954471" sldId="276"/>
        </pc:sldMkLst>
      </pc:sldChg>
      <pc:sldChg chg="addSp modSp mod modNotesTx">
        <pc:chgData name="Sam SPD" userId="41c01d01b32d8f4d" providerId="LiveId" clId="{AEBB8C82-3D3C-49DA-9AFE-FC116BACBC64}" dt="2025-02-18T00:24:57.246" v="4608" actId="5793"/>
        <pc:sldMkLst>
          <pc:docMk/>
          <pc:sldMk cId="100070903" sldId="277"/>
        </pc:sldMkLst>
      </pc:sldChg>
      <pc:sldChg chg="addSp modSp mod modNotesTx">
        <pc:chgData name="Sam SPD" userId="41c01d01b32d8f4d" providerId="LiveId" clId="{AEBB8C82-3D3C-49DA-9AFE-FC116BACBC64}" dt="2025-02-18T02:04:12.374" v="5693" actId="20577"/>
        <pc:sldMkLst>
          <pc:docMk/>
          <pc:sldMk cId="1594562593" sldId="278"/>
        </pc:sldMkLst>
      </pc:sldChg>
      <pc:sldChg chg="addSp modSp mod modNotesTx">
        <pc:chgData name="Sam SPD" userId="41c01d01b32d8f4d" providerId="LiveId" clId="{AEBB8C82-3D3C-49DA-9AFE-FC116BACBC64}" dt="2025-02-18T00:49:39.067" v="4890" actId="14100"/>
        <pc:sldMkLst>
          <pc:docMk/>
          <pc:sldMk cId="2770068432" sldId="279"/>
        </pc:sldMkLst>
      </pc:sldChg>
      <pc:sldChg chg="addSp modSp mod modNotesTx">
        <pc:chgData name="Sam SPD" userId="41c01d01b32d8f4d" providerId="LiveId" clId="{AEBB8C82-3D3C-49DA-9AFE-FC116BACBC64}" dt="2025-02-18T01:16:55.861" v="5199" actId="20577"/>
        <pc:sldMkLst>
          <pc:docMk/>
          <pc:sldMk cId="667053999" sldId="280"/>
        </pc:sldMkLst>
      </pc:sldChg>
      <pc:sldChg chg="del">
        <pc:chgData name="Sam SPD" userId="41c01d01b32d8f4d" providerId="LiveId" clId="{AEBB8C82-3D3C-49DA-9AFE-FC116BACBC64}" dt="2025-02-17T18:03:04.621" v="864" actId="47"/>
        <pc:sldMkLst>
          <pc:docMk/>
          <pc:sldMk cId="2686776212" sldId="281"/>
        </pc:sldMkLst>
      </pc:sldChg>
      <pc:sldChg chg="addSp modSp mod">
        <pc:chgData name="Sam SPD" userId="41c01d01b32d8f4d" providerId="LiveId" clId="{AEBB8C82-3D3C-49DA-9AFE-FC116BACBC64}" dt="2025-02-18T02:57:53.691" v="6868" actId="20577"/>
        <pc:sldMkLst>
          <pc:docMk/>
          <pc:sldMk cId="3840571521" sldId="282"/>
        </pc:sldMkLst>
      </pc:sldChg>
      <pc:sldChg chg="addSp modSp mod">
        <pc:chgData name="Sam SPD" userId="41c01d01b32d8f4d" providerId="LiveId" clId="{AEBB8C82-3D3C-49DA-9AFE-FC116BACBC64}" dt="2025-02-18T02:42:34.621" v="6527" actId="20577"/>
        <pc:sldMkLst>
          <pc:docMk/>
          <pc:sldMk cId="2503777378" sldId="283"/>
        </pc:sldMkLst>
      </pc:sldChg>
      <pc:sldChg chg="addSp delSp modSp mod">
        <pc:chgData name="Sam SPD" userId="41c01d01b32d8f4d" providerId="LiveId" clId="{AEBB8C82-3D3C-49DA-9AFE-FC116BACBC64}" dt="2025-02-18T02:30:53.493" v="6189" actId="20577"/>
        <pc:sldMkLst>
          <pc:docMk/>
          <pc:sldMk cId="3747792498" sldId="284"/>
        </pc:sldMkLst>
      </pc:sldChg>
      <pc:sldChg chg="addSp modSp mod">
        <pc:chgData name="Sam SPD" userId="41c01d01b32d8f4d" providerId="LiveId" clId="{AEBB8C82-3D3C-49DA-9AFE-FC116BACBC64}" dt="2025-02-18T02:11:59.701" v="5772" actId="20577"/>
        <pc:sldMkLst>
          <pc:docMk/>
          <pc:sldMk cId="3794925044" sldId="285"/>
        </pc:sldMkLst>
      </pc:sldChg>
      <pc:sldChg chg="addSp modSp mod">
        <pc:chgData name="Sam SPD" userId="41c01d01b32d8f4d" providerId="LiveId" clId="{AEBB8C82-3D3C-49DA-9AFE-FC116BACBC64}" dt="2025-02-18T03:25:39.750" v="6959" actId="6549"/>
        <pc:sldMkLst>
          <pc:docMk/>
          <pc:sldMk cId="3749812993" sldId="286"/>
        </pc:sldMkLst>
      </pc:sldChg>
      <pc:sldChg chg="addSp modSp mod">
        <pc:chgData name="Sam SPD" userId="41c01d01b32d8f4d" providerId="LiveId" clId="{AEBB8C82-3D3C-49DA-9AFE-FC116BACBC64}" dt="2025-02-18T03:31:55.259" v="7061" actId="1076"/>
        <pc:sldMkLst>
          <pc:docMk/>
          <pc:sldMk cId="2930962551" sldId="287"/>
        </pc:sldMkLst>
      </pc:sldChg>
      <pc:sldChg chg="addSp modSp">
        <pc:chgData name="Sam SPD" userId="41c01d01b32d8f4d" providerId="LiveId" clId="{AEBB8C82-3D3C-49DA-9AFE-FC116BACBC64}" dt="2025-02-17T15:15:49.986" v="105"/>
        <pc:sldMkLst>
          <pc:docMk/>
          <pc:sldMk cId="2486404146" sldId="288"/>
        </pc:sldMkLst>
      </pc:sldChg>
      <pc:sldChg chg="addSp modSp del mod modShow">
        <pc:chgData name="Sam SPD" userId="41c01d01b32d8f4d" providerId="LiveId" clId="{AEBB8C82-3D3C-49DA-9AFE-FC116BACBC64}" dt="2025-02-18T03:34:35.853" v="7062" actId="47"/>
        <pc:sldMkLst>
          <pc:docMk/>
          <pc:sldMk cId="1084703020" sldId="289"/>
        </pc:sldMkLst>
      </pc:sldChg>
      <pc:sldChg chg="addSp modSp">
        <pc:chgData name="Sam SPD" userId="41c01d01b32d8f4d" providerId="LiveId" clId="{AEBB8C82-3D3C-49DA-9AFE-FC116BACBC64}" dt="2025-02-17T15:14:59.247" v="88" actId="164"/>
        <pc:sldMkLst>
          <pc:docMk/>
          <pc:sldMk cId="248978591" sldId="290"/>
        </pc:sldMkLst>
      </pc:sldChg>
      <pc:sldChg chg="addSp modSp del mod modShow">
        <pc:chgData name="Sam SPD" userId="41c01d01b32d8f4d" providerId="LiveId" clId="{AEBB8C82-3D3C-49DA-9AFE-FC116BACBC64}" dt="2025-02-18T03:34:35.853" v="7062" actId="47"/>
        <pc:sldMkLst>
          <pc:docMk/>
          <pc:sldMk cId="1238775851" sldId="292"/>
        </pc:sldMkLst>
      </pc:sldChg>
      <pc:sldChg chg="addSp modSp del mod modShow">
        <pc:chgData name="Sam SPD" userId="41c01d01b32d8f4d" providerId="LiveId" clId="{AEBB8C82-3D3C-49DA-9AFE-FC116BACBC64}" dt="2025-02-18T03:34:35.853" v="7062" actId="47"/>
        <pc:sldMkLst>
          <pc:docMk/>
          <pc:sldMk cId="2107665378" sldId="293"/>
        </pc:sldMkLst>
      </pc:sldChg>
      <pc:sldChg chg="addSp modSp del mod modShow">
        <pc:chgData name="Sam SPD" userId="41c01d01b32d8f4d" providerId="LiveId" clId="{AEBB8C82-3D3C-49DA-9AFE-FC116BACBC64}" dt="2025-02-18T03:34:35.853" v="7062" actId="47"/>
        <pc:sldMkLst>
          <pc:docMk/>
          <pc:sldMk cId="4109534964" sldId="294"/>
        </pc:sldMkLst>
      </pc:sldChg>
      <pc:sldChg chg="addSp modSp del mod modShow">
        <pc:chgData name="Sam SPD" userId="41c01d01b32d8f4d" providerId="LiveId" clId="{AEBB8C82-3D3C-49DA-9AFE-FC116BACBC64}" dt="2025-02-18T03:34:35.853" v="7062" actId="47"/>
        <pc:sldMkLst>
          <pc:docMk/>
          <pc:sldMk cId="718270463" sldId="295"/>
        </pc:sldMkLst>
      </pc:sldChg>
      <pc:sldChg chg="addSp modSp del mod modShow">
        <pc:chgData name="Sam SPD" userId="41c01d01b32d8f4d" providerId="LiveId" clId="{AEBB8C82-3D3C-49DA-9AFE-FC116BACBC64}" dt="2025-02-18T03:34:35.853" v="7062" actId="47"/>
        <pc:sldMkLst>
          <pc:docMk/>
          <pc:sldMk cId="1929906355" sldId="296"/>
        </pc:sldMkLst>
      </pc:sldChg>
      <pc:sldChg chg="addSp modSp del mod modShow">
        <pc:chgData name="Sam SPD" userId="41c01d01b32d8f4d" providerId="LiveId" clId="{AEBB8C82-3D3C-49DA-9AFE-FC116BACBC64}" dt="2025-02-18T03:34:35.853" v="7062" actId="47"/>
        <pc:sldMkLst>
          <pc:docMk/>
          <pc:sldMk cId="3409832872" sldId="297"/>
        </pc:sldMkLst>
      </pc:sldChg>
      <pc:sldChg chg="addSp modSp del mod modShow">
        <pc:chgData name="Sam SPD" userId="41c01d01b32d8f4d" providerId="LiveId" clId="{AEBB8C82-3D3C-49DA-9AFE-FC116BACBC64}" dt="2025-02-18T03:34:35.853" v="7062" actId="47"/>
        <pc:sldMkLst>
          <pc:docMk/>
          <pc:sldMk cId="1026416970" sldId="299"/>
        </pc:sldMkLst>
      </pc:sldChg>
      <pc:sldChg chg="addSp delSp modSp add mod">
        <pc:chgData name="Sam SPD" userId="41c01d01b32d8f4d" providerId="LiveId" clId="{AEBB8C82-3D3C-49DA-9AFE-FC116BACBC64}" dt="2025-02-17T18:52:18.827" v="1844" actId="1038"/>
        <pc:sldMkLst>
          <pc:docMk/>
          <pc:sldMk cId="4095938757" sldId="300"/>
        </pc:sldMkLst>
      </pc:sldChg>
      <pc:sldChg chg="addSp delSp modSp add mod modNotesTx">
        <pc:chgData name="Sam SPD" userId="41c01d01b32d8f4d" providerId="LiveId" clId="{AEBB8C82-3D3C-49DA-9AFE-FC116BACBC64}" dt="2025-02-18T01:32:36.207" v="5383" actId="113"/>
        <pc:sldMkLst>
          <pc:docMk/>
          <pc:sldMk cId="2329810824" sldId="301"/>
        </pc:sldMkLst>
      </pc:sldChg>
      <pc:sldChg chg="modSp add mod">
        <pc:chgData name="Sam SPD" userId="41c01d01b32d8f4d" providerId="LiveId" clId="{AEBB8C82-3D3C-49DA-9AFE-FC116BACBC64}" dt="2025-02-18T02:01:58.624" v="5681" actId="6549"/>
        <pc:sldMkLst>
          <pc:docMk/>
          <pc:sldMk cId="2053477070" sldId="302"/>
        </pc:sldMkLst>
      </pc:sldChg>
      <pc:sldChg chg="modSp add mod">
        <pc:chgData name="Sam SPD" userId="41c01d01b32d8f4d" providerId="LiveId" clId="{AEBB8C82-3D3C-49DA-9AFE-FC116BACBC64}" dt="2025-02-18T01:59:04.809" v="5642" actId="6549"/>
        <pc:sldMkLst>
          <pc:docMk/>
          <pc:sldMk cId="699919334" sldId="303"/>
        </pc:sldMkLst>
      </pc:sldChg>
      <pc:sldChg chg="modSp add mod modNotesTx">
        <pc:chgData name="Sam SPD" userId="41c01d01b32d8f4d" providerId="LiveId" clId="{AEBB8C82-3D3C-49DA-9AFE-FC116BACBC64}" dt="2025-02-18T00:51:57.048" v="4894" actId="20577"/>
        <pc:sldMkLst>
          <pc:docMk/>
          <pc:sldMk cId="3489792315" sldId="304"/>
        </pc:sldMkLst>
      </pc:sldChg>
      <pc:sldChg chg="addSp delSp modSp add del mod">
        <pc:chgData name="Sam SPD" userId="41c01d01b32d8f4d" providerId="LiveId" clId="{AEBB8C82-3D3C-49DA-9AFE-FC116BACBC64}" dt="2025-02-17T22:15:10.185" v="3637" actId="47"/>
        <pc:sldMkLst>
          <pc:docMk/>
          <pc:sldMk cId="1455673914" sldId="305"/>
        </pc:sldMkLst>
      </pc:sldChg>
      <pc:sldChg chg="add del">
        <pc:chgData name="Sam SPD" userId="41c01d01b32d8f4d" providerId="LiveId" clId="{AEBB8C82-3D3C-49DA-9AFE-FC116BACBC64}" dt="2025-02-17T22:03:48.604" v="3624"/>
        <pc:sldMkLst>
          <pc:docMk/>
          <pc:sldMk cId="2142513778" sldId="305"/>
        </pc:sldMkLst>
      </pc:sldChg>
      <pc:sldChg chg="addSp delSp modSp add mod ord setBg modAnim modNotesTx">
        <pc:chgData name="Sam SPD" userId="41c01d01b32d8f4d" providerId="LiveId" clId="{AEBB8C82-3D3C-49DA-9AFE-FC116BACBC64}" dt="2025-02-18T00:27:09.321" v="4656" actId="20577"/>
        <pc:sldMkLst>
          <pc:docMk/>
          <pc:sldMk cId="280821388" sldId="306"/>
        </pc:sldMkLst>
      </pc:sldChg>
      <pc:sldChg chg="addSp modSp new del mod">
        <pc:chgData name="Sam SPD" userId="41c01d01b32d8f4d" providerId="LiveId" clId="{AEBB8C82-3D3C-49DA-9AFE-FC116BACBC64}" dt="2025-02-17T22:17:06.581" v="3663" actId="47"/>
        <pc:sldMkLst>
          <pc:docMk/>
          <pc:sldMk cId="1083429496" sldId="307"/>
        </pc:sldMkLst>
      </pc:sldChg>
      <pc:sldChg chg="new del">
        <pc:chgData name="Sam SPD" userId="41c01d01b32d8f4d" providerId="LiveId" clId="{AEBB8C82-3D3C-49DA-9AFE-FC116BACBC64}" dt="2025-02-17T22:16:30.017" v="3657" actId="680"/>
        <pc:sldMkLst>
          <pc:docMk/>
          <pc:sldMk cId="1578619812" sldId="307"/>
        </pc:sldMkLst>
      </pc:sldChg>
      <pc:sldChg chg="new del">
        <pc:chgData name="Sam SPD" userId="41c01d01b32d8f4d" providerId="LiveId" clId="{AEBB8C82-3D3C-49DA-9AFE-FC116BACBC64}" dt="2025-02-17T22:16:14.984" v="3653" actId="47"/>
        <pc:sldMkLst>
          <pc:docMk/>
          <pc:sldMk cId="2838826209" sldId="307"/>
        </pc:sldMkLst>
      </pc:sldChg>
      <pc:sldChg chg="addSp delSp modSp add del mod">
        <pc:chgData name="Sam SPD" userId="41c01d01b32d8f4d" providerId="LiveId" clId="{AEBB8C82-3D3C-49DA-9AFE-FC116BACBC64}" dt="2025-02-17T22:15:58.716" v="3651" actId="47"/>
        <pc:sldMkLst>
          <pc:docMk/>
          <pc:sldMk cId="3644729042" sldId="307"/>
        </pc:sldMkLst>
      </pc:sldChg>
      <pc:sldChg chg="new del">
        <pc:chgData name="Sam SPD" userId="41c01d01b32d8f4d" providerId="LiveId" clId="{AEBB8C82-3D3C-49DA-9AFE-FC116BACBC64}" dt="2025-02-17T22:16:21.136" v="3655" actId="47"/>
        <pc:sldMkLst>
          <pc:docMk/>
          <pc:sldMk cId="4138749459" sldId="307"/>
        </pc:sldMkLst>
      </pc:sldChg>
    </pc:docChg>
  </pc:docChgLst>
  <pc:docChgLst>
    <pc:chgData name="Sam SPD" userId="41c01d01b32d8f4d" providerId="LiveId" clId="{15B11919-B51B-4387-B84C-A0F71EC365A5}"/>
    <pc:docChg chg="custSel delSld modSld">
      <pc:chgData name="Sam SPD" userId="41c01d01b32d8f4d" providerId="LiveId" clId="{15B11919-B51B-4387-B84C-A0F71EC365A5}" dt="2025-06-02T09:15:37.989" v="155" actId="47"/>
      <pc:docMkLst>
        <pc:docMk/>
      </pc:docMkLst>
      <pc:sldChg chg="addSp delSp modSp mod">
        <pc:chgData name="Sam SPD" userId="41c01d01b32d8f4d" providerId="LiveId" clId="{15B11919-B51B-4387-B84C-A0F71EC365A5}" dt="2025-06-02T09:08:08.503" v="101" actId="1037"/>
        <pc:sldMkLst>
          <pc:docMk/>
          <pc:sldMk cId="559350988" sldId="257"/>
        </pc:sldMkLst>
        <pc:spChg chg="del">
          <ac:chgData name="Sam SPD" userId="41c01d01b32d8f4d" providerId="LiveId" clId="{15B11919-B51B-4387-B84C-A0F71EC365A5}" dt="2025-06-01T10:40:40.706" v="4" actId="478"/>
          <ac:spMkLst>
            <pc:docMk/>
            <pc:sldMk cId="559350988" sldId="257"/>
            <ac:spMk id="2" creationId="{9A01582C-051B-D2AF-F65A-80F766681640}"/>
          </ac:spMkLst>
        </pc:spChg>
        <pc:spChg chg="add mod">
          <ac:chgData name="Sam SPD" userId="41c01d01b32d8f4d" providerId="LiveId" clId="{15B11919-B51B-4387-B84C-A0F71EC365A5}" dt="2025-06-02T09:08:08.503" v="101" actId="1037"/>
          <ac:spMkLst>
            <pc:docMk/>
            <pc:sldMk cId="559350988" sldId="257"/>
            <ac:spMk id="3" creationId="{A0D100F4-1132-366D-10BF-C18984CA510B}"/>
          </ac:spMkLst>
        </pc:spChg>
        <pc:spChg chg="add mod">
          <ac:chgData name="Sam SPD" userId="41c01d01b32d8f4d" providerId="LiveId" clId="{15B11919-B51B-4387-B84C-A0F71EC365A5}" dt="2025-06-01T10:40:49.890" v="7" actId="208"/>
          <ac:spMkLst>
            <pc:docMk/>
            <pc:sldMk cId="559350988" sldId="257"/>
            <ac:spMk id="4" creationId="{E895F1A5-28B2-8484-13B9-1F840479F04F}"/>
          </ac:spMkLst>
        </pc:spChg>
        <pc:spChg chg="del">
          <ac:chgData name="Sam SPD" userId="41c01d01b32d8f4d" providerId="LiveId" clId="{15B11919-B51B-4387-B84C-A0F71EC365A5}" dt="2025-06-01T10:40:37.901" v="3" actId="478"/>
          <ac:spMkLst>
            <pc:docMk/>
            <pc:sldMk cId="559350988" sldId="257"/>
            <ac:spMk id="6" creationId="{426060A8-13EC-18B0-52BC-C0D04D6A8964}"/>
          </ac:spMkLst>
        </pc:spChg>
        <pc:spChg chg="add del">
          <ac:chgData name="Sam SPD" userId="41c01d01b32d8f4d" providerId="LiveId" clId="{15B11919-B51B-4387-B84C-A0F71EC365A5}" dt="2025-06-01T10:41:22.538" v="13" actId="478"/>
          <ac:spMkLst>
            <pc:docMk/>
            <pc:sldMk cId="559350988" sldId="257"/>
            <ac:spMk id="9" creationId="{0323C160-531B-632C-9590-A5A039D4BA7C}"/>
          </ac:spMkLst>
        </pc:spChg>
        <pc:spChg chg="add mod">
          <ac:chgData name="Sam SPD" userId="41c01d01b32d8f4d" providerId="LiveId" clId="{15B11919-B51B-4387-B84C-A0F71EC365A5}" dt="2025-06-01T10:42:10.400" v="17" actId="14100"/>
          <ac:spMkLst>
            <pc:docMk/>
            <pc:sldMk cId="559350988" sldId="257"/>
            <ac:spMk id="10" creationId="{400BCC56-86D8-21C0-C111-1A87AC10F751}"/>
          </ac:spMkLst>
        </pc:spChg>
        <pc:spChg chg="mod">
          <ac:chgData name="Sam SPD" userId="41c01d01b32d8f4d" providerId="LiveId" clId="{15B11919-B51B-4387-B84C-A0F71EC365A5}" dt="2025-06-02T09:06:20.205" v="92" actId="27636"/>
          <ac:spMkLst>
            <pc:docMk/>
            <pc:sldMk cId="559350988" sldId="257"/>
            <ac:spMk id="12" creationId="{6F045003-9BAC-9695-29B5-9CBF18897D26}"/>
          </ac:spMkLst>
        </pc:spChg>
        <pc:picChg chg="add mod">
          <ac:chgData name="Sam SPD" userId="41c01d01b32d8f4d" providerId="LiveId" clId="{15B11919-B51B-4387-B84C-A0F71EC365A5}" dt="2025-06-02T09:03:14.580" v="19"/>
          <ac:picMkLst>
            <pc:docMk/>
            <pc:sldMk cId="559350988" sldId="257"/>
            <ac:picMk id="2" creationId="{A43839B7-6F3E-86AE-F267-6D63BDFFF6F2}"/>
          </ac:picMkLst>
        </pc:picChg>
        <pc:picChg chg="del">
          <ac:chgData name="Sam SPD" userId="41c01d01b32d8f4d" providerId="LiveId" clId="{15B11919-B51B-4387-B84C-A0F71EC365A5}" dt="2025-06-01T10:40:55.181" v="10" actId="478"/>
          <ac:picMkLst>
            <pc:docMk/>
            <pc:sldMk cId="559350988" sldId="257"/>
            <ac:picMk id="3" creationId="{47450EA6-944A-738A-C944-9C19F8CA5F0F}"/>
          </ac:picMkLst>
        </pc:picChg>
        <pc:picChg chg="del">
          <ac:chgData name="Sam SPD" userId="41c01d01b32d8f4d" providerId="LiveId" clId="{15B11919-B51B-4387-B84C-A0F71EC365A5}" dt="2025-06-01T10:40:54.174" v="9" actId="478"/>
          <ac:picMkLst>
            <pc:docMk/>
            <pc:sldMk cId="559350988" sldId="257"/>
            <ac:picMk id="5" creationId="{20CF6C66-28D0-FB85-698C-7921D54AA602}"/>
          </ac:picMkLst>
        </pc:picChg>
        <pc:picChg chg="del">
          <ac:chgData name="Sam SPD" userId="41c01d01b32d8f4d" providerId="LiveId" clId="{15B11919-B51B-4387-B84C-A0F71EC365A5}" dt="2025-06-01T10:40:52.655" v="8" actId="478"/>
          <ac:picMkLst>
            <pc:docMk/>
            <pc:sldMk cId="559350988" sldId="257"/>
            <ac:picMk id="7" creationId="{02F1A121-FD94-5F10-9591-9051951CF993}"/>
          </ac:picMkLst>
        </pc:picChg>
        <pc:picChg chg="add del mod">
          <ac:chgData name="Sam SPD" userId="41c01d01b32d8f4d" providerId="LiveId" clId="{15B11919-B51B-4387-B84C-A0F71EC365A5}" dt="2025-06-02T09:03:03.686" v="18" actId="478"/>
          <ac:picMkLst>
            <pc:docMk/>
            <pc:sldMk cId="559350988" sldId="257"/>
            <ac:picMk id="8" creationId="{98EB798B-71D3-A060-A610-B1C0172E798D}"/>
          </ac:picMkLst>
        </pc:picChg>
      </pc:sldChg>
      <pc:sldChg chg="addSp modSp del mod">
        <pc:chgData name="Sam SPD" userId="41c01d01b32d8f4d" providerId="LiveId" clId="{15B11919-B51B-4387-B84C-A0F71EC365A5}" dt="2025-06-02T09:14:28.084" v="154" actId="47"/>
        <pc:sldMkLst>
          <pc:docMk/>
          <pc:sldMk cId="1479195040" sldId="259"/>
        </pc:sldMkLst>
        <pc:spChg chg="mod">
          <ac:chgData name="Sam SPD" userId="41c01d01b32d8f4d" providerId="LiveId" clId="{15B11919-B51B-4387-B84C-A0F71EC365A5}" dt="2025-06-02T09:11:30.304" v="151" actId="6549"/>
          <ac:spMkLst>
            <pc:docMk/>
            <pc:sldMk cId="1479195040" sldId="259"/>
            <ac:spMk id="3" creationId="{363100C8-8AD6-BAE9-94B4-48C4B2164CCE}"/>
          </ac:spMkLst>
        </pc:spChg>
        <pc:spChg chg="add mod">
          <ac:chgData name="Sam SPD" userId="41c01d01b32d8f4d" providerId="LiveId" clId="{15B11919-B51B-4387-B84C-A0F71EC365A5}" dt="2025-06-02T09:11:39.814" v="153" actId="1037"/>
          <ac:spMkLst>
            <pc:docMk/>
            <pc:sldMk cId="1479195040" sldId="259"/>
            <ac:spMk id="4" creationId="{8C435133-389E-21A9-6FB8-CF36E98BF62E}"/>
          </ac:spMkLst>
        </pc:spChg>
      </pc:sldChg>
      <pc:sldChg chg="addSp delSp modSp mod">
        <pc:chgData name="Sam SPD" userId="41c01d01b32d8f4d" providerId="LiveId" clId="{15B11919-B51B-4387-B84C-A0F71EC365A5}" dt="2025-06-02T09:08:13.917" v="102"/>
        <pc:sldMkLst>
          <pc:docMk/>
          <pc:sldMk cId="454790763" sldId="260"/>
        </pc:sldMkLst>
        <pc:spChg chg="add mod">
          <ac:chgData name="Sam SPD" userId="41c01d01b32d8f4d" providerId="LiveId" clId="{15B11919-B51B-4387-B84C-A0F71EC365A5}" dt="2025-06-02T09:08:13.917" v="102"/>
          <ac:spMkLst>
            <pc:docMk/>
            <pc:sldMk cId="454790763" sldId="260"/>
            <ac:spMk id="15" creationId="{5AC1605A-3938-1CFE-7982-EA54A8833D75}"/>
          </ac:spMkLst>
        </pc:spChg>
        <pc:grpChg chg="del">
          <ac:chgData name="Sam SPD" userId="41c01d01b32d8f4d" providerId="LiveId" clId="{15B11919-B51B-4387-B84C-A0F71EC365A5}" dt="2025-06-02T09:03:20.494" v="21" actId="478"/>
          <ac:grpSpMkLst>
            <pc:docMk/>
            <pc:sldMk cId="454790763" sldId="260"/>
            <ac:grpSpMk id="8" creationId="{599657C1-8C46-8CF9-2B0A-52C0750F8F91}"/>
          </ac:grpSpMkLst>
        </pc:grpChg>
        <pc:picChg chg="del">
          <ac:chgData name="Sam SPD" userId="41c01d01b32d8f4d" providerId="LiveId" clId="{15B11919-B51B-4387-B84C-A0F71EC365A5}" dt="2025-06-02T09:03:23.857" v="24" actId="478"/>
          <ac:picMkLst>
            <pc:docMk/>
            <pc:sldMk cId="454790763" sldId="260"/>
            <ac:picMk id="3" creationId="{E9ABBF76-EFCE-4F93-3E93-BB5199DE9BCB}"/>
          </ac:picMkLst>
        </pc:picChg>
        <pc:picChg chg="del">
          <ac:chgData name="Sam SPD" userId="41c01d01b32d8f4d" providerId="LiveId" clId="{15B11919-B51B-4387-B84C-A0F71EC365A5}" dt="2025-06-02T09:03:23.103" v="23" actId="478"/>
          <ac:picMkLst>
            <pc:docMk/>
            <pc:sldMk cId="454790763" sldId="260"/>
            <ac:picMk id="4" creationId="{29300994-9432-CD76-0EE9-A635E10A74EF}"/>
          </ac:picMkLst>
        </pc:picChg>
        <pc:picChg chg="del">
          <ac:chgData name="Sam SPD" userId="41c01d01b32d8f4d" providerId="LiveId" clId="{15B11919-B51B-4387-B84C-A0F71EC365A5}" dt="2025-06-02T09:03:22.097" v="22" actId="478"/>
          <ac:picMkLst>
            <pc:docMk/>
            <pc:sldMk cId="454790763" sldId="260"/>
            <ac:picMk id="6" creationId="{E4FEEE05-09A1-EF6C-BD0E-58A42180D712}"/>
          </ac:picMkLst>
        </pc:picChg>
        <pc:picChg chg="add mod">
          <ac:chgData name="Sam SPD" userId="41c01d01b32d8f4d" providerId="LiveId" clId="{15B11919-B51B-4387-B84C-A0F71EC365A5}" dt="2025-06-02T09:04:54.735" v="72"/>
          <ac:picMkLst>
            <pc:docMk/>
            <pc:sldMk cId="454790763" sldId="260"/>
            <ac:picMk id="7" creationId="{307118D8-DAAF-29D1-B6A7-9E8330FB1C94}"/>
          </ac:picMkLst>
        </pc:picChg>
      </pc:sldChg>
      <pc:sldChg chg="addSp delSp modSp mod">
        <pc:chgData name="Sam SPD" userId="41c01d01b32d8f4d" providerId="LiveId" clId="{15B11919-B51B-4387-B84C-A0F71EC365A5}" dt="2025-06-02T09:08:15.656" v="103"/>
        <pc:sldMkLst>
          <pc:docMk/>
          <pc:sldMk cId="2164507720" sldId="265"/>
        </pc:sldMkLst>
        <pc:spChg chg="add mod">
          <ac:chgData name="Sam SPD" userId="41c01d01b32d8f4d" providerId="LiveId" clId="{15B11919-B51B-4387-B84C-A0F71EC365A5}" dt="2025-06-02T09:08:15.656" v="103"/>
          <ac:spMkLst>
            <pc:docMk/>
            <pc:sldMk cId="2164507720" sldId="265"/>
            <ac:spMk id="12" creationId="{4A50E023-EBF7-636A-FA57-009293398295}"/>
          </ac:spMkLst>
        </pc:spChg>
        <pc:grpChg chg="del">
          <ac:chgData name="Sam SPD" userId="41c01d01b32d8f4d" providerId="LiveId" clId="{15B11919-B51B-4387-B84C-A0F71EC365A5}" dt="2025-06-02T09:03:25.851" v="25" actId="478"/>
          <ac:grpSpMkLst>
            <pc:docMk/>
            <pc:sldMk cId="2164507720" sldId="265"/>
            <ac:grpSpMk id="6" creationId="{4AEFE57D-5EEB-1A57-5973-70D7D8A9916E}"/>
          </ac:grpSpMkLst>
        </pc:grpChg>
        <pc:picChg chg="del">
          <ac:chgData name="Sam SPD" userId="41c01d01b32d8f4d" providerId="LiveId" clId="{15B11919-B51B-4387-B84C-A0F71EC365A5}" dt="2025-06-02T09:03:26.895" v="27" actId="478"/>
          <ac:picMkLst>
            <pc:docMk/>
            <pc:sldMk cId="2164507720" sldId="265"/>
            <ac:picMk id="4" creationId="{2AFCCF19-4972-4D1D-F80C-357094DC7FE1}"/>
          </ac:picMkLst>
        </pc:picChg>
        <pc:picChg chg="add mod">
          <ac:chgData name="Sam SPD" userId="41c01d01b32d8f4d" providerId="LiveId" clId="{15B11919-B51B-4387-B84C-A0F71EC365A5}" dt="2025-06-02T09:04:56.235" v="73"/>
          <ac:picMkLst>
            <pc:docMk/>
            <pc:sldMk cId="2164507720" sldId="265"/>
            <ac:picMk id="5" creationId="{7D221589-F33D-6102-B269-D9745F299FD1}"/>
          </ac:picMkLst>
        </pc:picChg>
        <pc:picChg chg="del">
          <ac:chgData name="Sam SPD" userId="41c01d01b32d8f4d" providerId="LiveId" clId="{15B11919-B51B-4387-B84C-A0F71EC365A5}" dt="2025-06-02T09:03:26.425" v="26" actId="478"/>
          <ac:picMkLst>
            <pc:docMk/>
            <pc:sldMk cId="2164507720" sldId="265"/>
            <ac:picMk id="7" creationId="{249738C3-85AB-4087-6A02-47435F874358}"/>
          </ac:picMkLst>
        </pc:picChg>
      </pc:sldChg>
      <pc:sldChg chg="addSp delSp modSp mod">
        <pc:chgData name="Sam SPD" userId="41c01d01b32d8f4d" providerId="LiveId" clId="{15B11919-B51B-4387-B84C-A0F71EC365A5}" dt="2025-06-02T09:08:21.238" v="106"/>
        <pc:sldMkLst>
          <pc:docMk/>
          <pc:sldMk cId="1559749610" sldId="273"/>
        </pc:sldMkLst>
        <pc:spChg chg="add mod">
          <ac:chgData name="Sam SPD" userId="41c01d01b32d8f4d" providerId="LiveId" clId="{15B11919-B51B-4387-B84C-A0F71EC365A5}" dt="2025-06-02T09:08:21.238" v="106"/>
          <ac:spMkLst>
            <pc:docMk/>
            <pc:sldMk cId="1559749610" sldId="273"/>
            <ac:spMk id="16" creationId="{391094FF-FB71-B1CF-0CAF-0FB4F8A6D957}"/>
          </ac:spMkLst>
        </pc:spChg>
        <pc:grpChg chg="del">
          <ac:chgData name="Sam SPD" userId="41c01d01b32d8f4d" providerId="LiveId" clId="{15B11919-B51B-4387-B84C-A0F71EC365A5}" dt="2025-06-02T09:03:52.235" v="35" actId="478"/>
          <ac:grpSpMkLst>
            <pc:docMk/>
            <pc:sldMk cId="1559749610" sldId="273"/>
            <ac:grpSpMk id="2" creationId="{CE0686B0-DA92-9C68-EC11-7B048905182B}"/>
          </ac:grpSpMkLst>
        </pc:grpChg>
        <pc:picChg chg="del">
          <ac:chgData name="Sam SPD" userId="41c01d01b32d8f4d" providerId="LiveId" clId="{15B11919-B51B-4387-B84C-A0F71EC365A5}" dt="2025-06-02T09:03:53.557" v="37" actId="478"/>
          <ac:picMkLst>
            <pc:docMk/>
            <pc:sldMk cId="1559749610" sldId="273"/>
            <ac:picMk id="3" creationId="{E9ABBF76-EFCE-4F93-3E93-BB5199DE9BCB}"/>
          </ac:picMkLst>
        </pc:picChg>
        <pc:picChg chg="del">
          <ac:chgData name="Sam SPD" userId="41c01d01b32d8f4d" providerId="LiveId" clId="{15B11919-B51B-4387-B84C-A0F71EC365A5}" dt="2025-06-02T09:03:52.767" v="36" actId="478"/>
          <ac:picMkLst>
            <pc:docMk/>
            <pc:sldMk cId="1559749610" sldId="273"/>
            <ac:picMk id="6" creationId="{1F26A83F-822D-E706-74C6-339368F07322}"/>
          </ac:picMkLst>
        </pc:picChg>
        <pc:picChg chg="add mod">
          <ac:chgData name="Sam SPD" userId="41c01d01b32d8f4d" providerId="LiveId" clId="{15B11919-B51B-4387-B84C-A0F71EC365A5}" dt="2025-06-02T09:05:02.127" v="76"/>
          <ac:picMkLst>
            <pc:docMk/>
            <pc:sldMk cId="1559749610" sldId="273"/>
            <ac:picMk id="15" creationId="{7990A7F6-88B1-0513-604E-6DB89AC2DE53}"/>
          </ac:picMkLst>
        </pc:picChg>
      </pc:sldChg>
      <pc:sldChg chg="addSp delSp modSp mod">
        <pc:chgData name="Sam SPD" userId="41c01d01b32d8f4d" providerId="LiveId" clId="{15B11919-B51B-4387-B84C-A0F71EC365A5}" dt="2025-06-02T09:08:23.058" v="107"/>
        <pc:sldMkLst>
          <pc:docMk/>
          <pc:sldMk cId="163237317" sldId="274"/>
        </pc:sldMkLst>
        <pc:spChg chg="add mod">
          <ac:chgData name="Sam SPD" userId="41c01d01b32d8f4d" providerId="LiveId" clId="{15B11919-B51B-4387-B84C-A0F71EC365A5}" dt="2025-06-02T09:08:23.058" v="107"/>
          <ac:spMkLst>
            <pc:docMk/>
            <pc:sldMk cId="163237317" sldId="274"/>
            <ac:spMk id="16" creationId="{DF93935F-9AD6-A27B-CCC2-B9553EC4DC74}"/>
          </ac:spMkLst>
        </pc:spChg>
        <pc:grpChg chg="del">
          <ac:chgData name="Sam SPD" userId="41c01d01b32d8f4d" providerId="LiveId" clId="{15B11919-B51B-4387-B84C-A0F71EC365A5}" dt="2025-06-02T09:03:55.463" v="38" actId="478"/>
          <ac:grpSpMkLst>
            <pc:docMk/>
            <pc:sldMk cId="163237317" sldId="274"/>
            <ac:grpSpMk id="2" creationId="{FCC247CC-6569-0DE5-815A-5A5178429B61}"/>
          </ac:grpSpMkLst>
        </pc:grpChg>
        <pc:picChg chg="del">
          <ac:chgData name="Sam SPD" userId="41c01d01b32d8f4d" providerId="LiveId" clId="{15B11919-B51B-4387-B84C-A0F71EC365A5}" dt="2025-06-02T09:03:56.407" v="40" actId="478"/>
          <ac:picMkLst>
            <pc:docMk/>
            <pc:sldMk cId="163237317" sldId="274"/>
            <ac:picMk id="3" creationId="{E9ABBF76-EFCE-4F93-3E93-BB5199DE9BCB}"/>
          </ac:picMkLst>
        </pc:picChg>
        <pc:picChg chg="del">
          <ac:chgData name="Sam SPD" userId="41c01d01b32d8f4d" providerId="LiveId" clId="{15B11919-B51B-4387-B84C-A0F71EC365A5}" dt="2025-06-02T09:03:55.903" v="39" actId="478"/>
          <ac:picMkLst>
            <pc:docMk/>
            <pc:sldMk cId="163237317" sldId="274"/>
            <ac:picMk id="6" creationId="{E49A64BF-57DB-BA6C-EBE1-6AFCE2E764B1}"/>
          </ac:picMkLst>
        </pc:picChg>
        <pc:picChg chg="add mod">
          <ac:chgData name="Sam SPD" userId="41c01d01b32d8f4d" providerId="LiveId" clId="{15B11919-B51B-4387-B84C-A0F71EC365A5}" dt="2025-06-02T09:05:03.612" v="77"/>
          <ac:picMkLst>
            <pc:docMk/>
            <pc:sldMk cId="163237317" sldId="274"/>
            <ac:picMk id="15" creationId="{9E6018BB-894B-9A13-CADA-3452101FADA8}"/>
          </ac:picMkLst>
        </pc:picChg>
      </pc:sldChg>
      <pc:sldChg chg="addSp delSp modSp mod">
        <pc:chgData name="Sam SPD" userId="41c01d01b32d8f4d" providerId="LiveId" clId="{15B11919-B51B-4387-B84C-A0F71EC365A5}" dt="2025-06-02T09:08:20.297" v="105"/>
        <pc:sldMkLst>
          <pc:docMk/>
          <pc:sldMk cId="2510451616" sldId="275"/>
        </pc:sldMkLst>
        <pc:spChg chg="add mod">
          <ac:chgData name="Sam SPD" userId="41c01d01b32d8f4d" providerId="LiveId" clId="{15B11919-B51B-4387-B84C-A0F71EC365A5}" dt="2025-06-02T09:08:20.297" v="105"/>
          <ac:spMkLst>
            <pc:docMk/>
            <pc:sldMk cId="2510451616" sldId="275"/>
            <ac:spMk id="16" creationId="{70791DC2-9EFB-CA19-070B-47639FFCA878}"/>
          </ac:spMkLst>
        </pc:spChg>
        <pc:grpChg chg="del">
          <ac:chgData name="Sam SPD" userId="41c01d01b32d8f4d" providerId="LiveId" clId="{15B11919-B51B-4387-B84C-A0F71EC365A5}" dt="2025-06-02T09:03:48.782" v="32" actId="478"/>
          <ac:grpSpMkLst>
            <pc:docMk/>
            <pc:sldMk cId="2510451616" sldId="275"/>
            <ac:grpSpMk id="2" creationId="{3CA441C6-8579-1195-0CA1-DCA5915797AA}"/>
          </ac:grpSpMkLst>
        </pc:grpChg>
        <pc:picChg chg="del">
          <ac:chgData name="Sam SPD" userId="41c01d01b32d8f4d" providerId="LiveId" clId="{15B11919-B51B-4387-B84C-A0F71EC365A5}" dt="2025-06-02T09:03:50.134" v="34" actId="478"/>
          <ac:picMkLst>
            <pc:docMk/>
            <pc:sldMk cId="2510451616" sldId="275"/>
            <ac:picMk id="3" creationId="{E9ABBF76-EFCE-4F93-3E93-BB5199DE9BCB}"/>
          </ac:picMkLst>
        </pc:picChg>
        <pc:picChg chg="del">
          <ac:chgData name="Sam SPD" userId="41c01d01b32d8f4d" providerId="LiveId" clId="{15B11919-B51B-4387-B84C-A0F71EC365A5}" dt="2025-06-02T09:03:49.341" v="33" actId="478"/>
          <ac:picMkLst>
            <pc:docMk/>
            <pc:sldMk cId="2510451616" sldId="275"/>
            <ac:picMk id="6" creationId="{28AFA9A0-010B-679A-DA56-5B0E1C5CE560}"/>
          </ac:picMkLst>
        </pc:picChg>
        <pc:picChg chg="add mod">
          <ac:chgData name="Sam SPD" userId="41c01d01b32d8f4d" providerId="LiveId" clId="{15B11919-B51B-4387-B84C-A0F71EC365A5}" dt="2025-06-02T09:05:00.642" v="75"/>
          <ac:picMkLst>
            <pc:docMk/>
            <pc:sldMk cId="2510451616" sldId="275"/>
            <ac:picMk id="15" creationId="{1163D04B-7E38-12DE-4848-422D73A2F78E}"/>
          </ac:picMkLst>
        </pc:picChg>
      </pc:sldChg>
      <pc:sldChg chg="addSp delSp modSp mod">
        <pc:chgData name="Sam SPD" userId="41c01d01b32d8f4d" providerId="LiveId" clId="{15B11919-B51B-4387-B84C-A0F71EC365A5}" dt="2025-06-02T09:08:24.631" v="108"/>
        <pc:sldMkLst>
          <pc:docMk/>
          <pc:sldMk cId="100070903" sldId="277"/>
        </pc:sldMkLst>
        <pc:spChg chg="add mod">
          <ac:chgData name="Sam SPD" userId="41c01d01b32d8f4d" providerId="LiveId" clId="{15B11919-B51B-4387-B84C-A0F71EC365A5}" dt="2025-06-02T09:08:24.631" v="108"/>
          <ac:spMkLst>
            <pc:docMk/>
            <pc:sldMk cId="100070903" sldId="277"/>
            <ac:spMk id="16" creationId="{1AA91164-298F-58AD-2931-43CDD12DAA12}"/>
          </ac:spMkLst>
        </pc:spChg>
        <pc:grpChg chg="del">
          <ac:chgData name="Sam SPD" userId="41c01d01b32d8f4d" providerId="LiveId" clId="{15B11919-B51B-4387-B84C-A0F71EC365A5}" dt="2025-06-02T09:05:06.499" v="78" actId="478"/>
          <ac:grpSpMkLst>
            <pc:docMk/>
            <pc:sldMk cId="100070903" sldId="277"/>
            <ac:grpSpMk id="2" creationId="{B08F7B2F-E55B-D547-D16D-AAFFF16DFD61}"/>
          </ac:grpSpMkLst>
        </pc:grpChg>
        <pc:picChg chg="del">
          <ac:chgData name="Sam SPD" userId="41c01d01b32d8f4d" providerId="LiveId" clId="{15B11919-B51B-4387-B84C-A0F71EC365A5}" dt="2025-06-02T09:05:07.239" v="80" actId="478"/>
          <ac:picMkLst>
            <pc:docMk/>
            <pc:sldMk cId="100070903" sldId="277"/>
            <ac:picMk id="3" creationId="{E9ABBF76-EFCE-4F93-3E93-BB5199DE9BCB}"/>
          </ac:picMkLst>
        </pc:picChg>
        <pc:picChg chg="del">
          <ac:chgData name="Sam SPD" userId="41c01d01b32d8f4d" providerId="LiveId" clId="{15B11919-B51B-4387-B84C-A0F71EC365A5}" dt="2025-06-02T09:05:06.841" v="79" actId="478"/>
          <ac:picMkLst>
            <pc:docMk/>
            <pc:sldMk cId="100070903" sldId="277"/>
            <ac:picMk id="6" creationId="{320B2220-C0C8-0E28-3B15-5750360DAFCD}"/>
          </ac:picMkLst>
        </pc:picChg>
        <pc:picChg chg="add mod">
          <ac:chgData name="Sam SPD" userId="41c01d01b32d8f4d" providerId="LiveId" clId="{15B11919-B51B-4387-B84C-A0F71EC365A5}" dt="2025-06-02T09:05:08.167" v="81"/>
          <ac:picMkLst>
            <pc:docMk/>
            <pc:sldMk cId="100070903" sldId="277"/>
            <ac:picMk id="15" creationId="{68D32940-4ED3-4974-20B7-7C5194B54970}"/>
          </ac:picMkLst>
        </pc:picChg>
      </pc:sldChg>
      <pc:sldChg chg="addSp delSp modSp mod">
        <pc:chgData name="Sam SPD" userId="41c01d01b32d8f4d" providerId="LiveId" clId="{15B11919-B51B-4387-B84C-A0F71EC365A5}" dt="2025-06-02T09:08:26.247" v="109"/>
        <pc:sldMkLst>
          <pc:docMk/>
          <pc:sldMk cId="1594562593" sldId="278"/>
        </pc:sldMkLst>
        <pc:spChg chg="add mod">
          <ac:chgData name="Sam SPD" userId="41c01d01b32d8f4d" providerId="LiveId" clId="{15B11919-B51B-4387-B84C-A0F71EC365A5}" dt="2025-06-02T09:08:26.247" v="109"/>
          <ac:spMkLst>
            <pc:docMk/>
            <pc:sldMk cId="1594562593" sldId="278"/>
            <ac:spMk id="16" creationId="{7B661596-9194-E4FF-5967-EE52EFBF6508}"/>
          </ac:spMkLst>
        </pc:spChg>
        <pc:grpChg chg="del">
          <ac:chgData name="Sam SPD" userId="41c01d01b32d8f4d" providerId="LiveId" clId="{15B11919-B51B-4387-B84C-A0F71EC365A5}" dt="2025-06-02T09:04:05.026" v="42" actId="478"/>
          <ac:grpSpMkLst>
            <pc:docMk/>
            <pc:sldMk cId="1594562593" sldId="278"/>
            <ac:grpSpMk id="2" creationId="{51418462-09DE-B64C-3930-A8CA1F26EA7C}"/>
          </ac:grpSpMkLst>
        </pc:grpChg>
        <pc:picChg chg="del">
          <ac:chgData name="Sam SPD" userId="41c01d01b32d8f4d" providerId="LiveId" clId="{15B11919-B51B-4387-B84C-A0F71EC365A5}" dt="2025-06-02T09:04:05.838" v="44" actId="478"/>
          <ac:picMkLst>
            <pc:docMk/>
            <pc:sldMk cId="1594562593" sldId="278"/>
            <ac:picMk id="3" creationId="{E9ABBF76-EFCE-4F93-3E93-BB5199DE9BCB}"/>
          </ac:picMkLst>
        </pc:picChg>
        <pc:picChg chg="del">
          <ac:chgData name="Sam SPD" userId="41c01d01b32d8f4d" providerId="LiveId" clId="{15B11919-B51B-4387-B84C-A0F71EC365A5}" dt="2025-06-02T09:04:05.383" v="43" actId="478"/>
          <ac:picMkLst>
            <pc:docMk/>
            <pc:sldMk cId="1594562593" sldId="278"/>
            <ac:picMk id="6" creationId="{E9E442B4-39E7-F9DA-169D-7661689CFCC9}"/>
          </ac:picMkLst>
        </pc:picChg>
        <pc:picChg chg="add mod">
          <ac:chgData name="Sam SPD" userId="41c01d01b32d8f4d" providerId="LiveId" clId="{15B11919-B51B-4387-B84C-A0F71EC365A5}" dt="2025-06-02T09:05:12.683" v="82"/>
          <ac:picMkLst>
            <pc:docMk/>
            <pc:sldMk cId="1594562593" sldId="278"/>
            <ac:picMk id="15" creationId="{C61E759C-BEBF-73DE-E777-BA4E7C6119DE}"/>
          </ac:picMkLst>
        </pc:picChg>
      </pc:sldChg>
      <pc:sldChg chg="addSp delSp modSp mod">
        <pc:chgData name="Sam SPD" userId="41c01d01b32d8f4d" providerId="LiveId" clId="{15B11919-B51B-4387-B84C-A0F71EC365A5}" dt="2025-06-02T09:08:27.277" v="110"/>
        <pc:sldMkLst>
          <pc:docMk/>
          <pc:sldMk cId="2770068432" sldId="279"/>
        </pc:sldMkLst>
        <pc:spChg chg="add mod">
          <ac:chgData name="Sam SPD" userId="41c01d01b32d8f4d" providerId="LiveId" clId="{15B11919-B51B-4387-B84C-A0F71EC365A5}" dt="2025-06-02T09:08:27.277" v="110"/>
          <ac:spMkLst>
            <pc:docMk/>
            <pc:sldMk cId="2770068432" sldId="279"/>
            <ac:spMk id="16" creationId="{05CD3C61-1E54-DF4F-67DB-EE3C1E6A0B60}"/>
          </ac:spMkLst>
        </pc:spChg>
        <pc:grpChg chg="del">
          <ac:chgData name="Sam SPD" userId="41c01d01b32d8f4d" providerId="LiveId" clId="{15B11919-B51B-4387-B84C-A0F71EC365A5}" dt="2025-06-02T09:04:07.098" v="45" actId="478"/>
          <ac:grpSpMkLst>
            <pc:docMk/>
            <pc:sldMk cId="2770068432" sldId="279"/>
            <ac:grpSpMk id="2" creationId="{B48A6861-1156-0A01-2EFA-E1A58F88932C}"/>
          </ac:grpSpMkLst>
        </pc:grpChg>
        <pc:picChg chg="del">
          <ac:chgData name="Sam SPD" userId="41c01d01b32d8f4d" providerId="LiveId" clId="{15B11919-B51B-4387-B84C-A0F71EC365A5}" dt="2025-06-02T09:04:07.906" v="47" actId="478"/>
          <ac:picMkLst>
            <pc:docMk/>
            <pc:sldMk cId="2770068432" sldId="279"/>
            <ac:picMk id="3" creationId="{E9ABBF76-EFCE-4F93-3E93-BB5199DE9BCB}"/>
          </ac:picMkLst>
        </pc:picChg>
        <pc:picChg chg="del">
          <ac:chgData name="Sam SPD" userId="41c01d01b32d8f4d" providerId="LiveId" clId="{15B11919-B51B-4387-B84C-A0F71EC365A5}" dt="2025-06-02T09:04:07.476" v="46" actId="478"/>
          <ac:picMkLst>
            <pc:docMk/>
            <pc:sldMk cId="2770068432" sldId="279"/>
            <ac:picMk id="6" creationId="{5A19FF07-99E5-4F5D-D677-960D77CC955D}"/>
          </ac:picMkLst>
        </pc:picChg>
        <pc:picChg chg="add mod">
          <ac:chgData name="Sam SPD" userId="41c01d01b32d8f4d" providerId="LiveId" clId="{15B11919-B51B-4387-B84C-A0F71EC365A5}" dt="2025-06-02T09:05:14.227" v="83"/>
          <ac:picMkLst>
            <pc:docMk/>
            <pc:sldMk cId="2770068432" sldId="279"/>
            <ac:picMk id="15" creationId="{F3F4DFF9-97CF-4A69-C35E-EE3DFF46CE1E}"/>
          </ac:picMkLst>
        </pc:picChg>
      </pc:sldChg>
      <pc:sldChg chg="addSp delSp modSp mod">
        <pc:chgData name="Sam SPD" userId="41c01d01b32d8f4d" providerId="LiveId" clId="{15B11919-B51B-4387-B84C-A0F71EC365A5}" dt="2025-06-02T09:08:28.418" v="111"/>
        <pc:sldMkLst>
          <pc:docMk/>
          <pc:sldMk cId="667053999" sldId="280"/>
        </pc:sldMkLst>
        <pc:spChg chg="add mod">
          <ac:chgData name="Sam SPD" userId="41c01d01b32d8f4d" providerId="LiveId" clId="{15B11919-B51B-4387-B84C-A0F71EC365A5}" dt="2025-06-02T09:08:28.418" v="111"/>
          <ac:spMkLst>
            <pc:docMk/>
            <pc:sldMk cId="667053999" sldId="280"/>
            <ac:spMk id="16" creationId="{8026DF23-13C0-9F35-49BC-5FE6FCC48755}"/>
          </ac:spMkLst>
        </pc:spChg>
        <pc:grpChg chg="del">
          <ac:chgData name="Sam SPD" userId="41c01d01b32d8f4d" providerId="LiveId" clId="{15B11919-B51B-4387-B84C-A0F71EC365A5}" dt="2025-06-02T09:04:09.763" v="48" actId="478"/>
          <ac:grpSpMkLst>
            <pc:docMk/>
            <pc:sldMk cId="667053999" sldId="280"/>
            <ac:grpSpMk id="2" creationId="{DC25BF98-F0EB-4294-BCB1-085B6E590042}"/>
          </ac:grpSpMkLst>
        </pc:grpChg>
        <pc:picChg chg="del">
          <ac:chgData name="Sam SPD" userId="41c01d01b32d8f4d" providerId="LiveId" clId="{15B11919-B51B-4387-B84C-A0F71EC365A5}" dt="2025-06-02T09:04:10.612" v="50" actId="478"/>
          <ac:picMkLst>
            <pc:docMk/>
            <pc:sldMk cId="667053999" sldId="280"/>
            <ac:picMk id="3" creationId="{E9ABBF76-EFCE-4F93-3E93-BB5199DE9BCB}"/>
          </ac:picMkLst>
        </pc:picChg>
        <pc:picChg chg="del">
          <ac:chgData name="Sam SPD" userId="41c01d01b32d8f4d" providerId="LiveId" clId="{15B11919-B51B-4387-B84C-A0F71EC365A5}" dt="2025-06-02T09:04:10.146" v="49" actId="478"/>
          <ac:picMkLst>
            <pc:docMk/>
            <pc:sldMk cId="667053999" sldId="280"/>
            <ac:picMk id="6" creationId="{80DB2988-FA9A-902B-3EA7-DE7CC7FB021B}"/>
          </ac:picMkLst>
        </pc:picChg>
        <pc:picChg chg="add mod">
          <ac:chgData name="Sam SPD" userId="41c01d01b32d8f4d" providerId="LiveId" clId="{15B11919-B51B-4387-B84C-A0F71EC365A5}" dt="2025-06-02T09:05:15.706" v="84"/>
          <ac:picMkLst>
            <pc:docMk/>
            <pc:sldMk cId="667053999" sldId="280"/>
            <ac:picMk id="15" creationId="{26664E7A-1986-4FC8-2E5E-D1DB32538A74}"/>
          </ac:picMkLst>
        </pc:picChg>
      </pc:sldChg>
      <pc:sldChg chg="addSp delSp modSp mod">
        <pc:chgData name="Sam SPD" userId="41c01d01b32d8f4d" providerId="LiveId" clId="{15B11919-B51B-4387-B84C-A0F71EC365A5}" dt="2025-06-02T09:08:33.570" v="115"/>
        <pc:sldMkLst>
          <pc:docMk/>
          <pc:sldMk cId="3840571521" sldId="282"/>
        </pc:sldMkLst>
        <pc:spChg chg="add mod">
          <ac:chgData name="Sam SPD" userId="41c01d01b32d8f4d" providerId="LiveId" clId="{15B11919-B51B-4387-B84C-A0F71EC365A5}" dt="2025-06-02T09:08:33.570" v="115"/>
          <ac:spMkLst>
            <pc:docMk/>
            <pc:sldMk cId="3840571521" sldId="282"/>
            <ac:spMk id="16" creationId="{9DC5F3D1-8006-0AA0-5F52-8742167A7C8C}"/>
          </ac:spMkLst>
        </pc:spChg>
        <pc:grpChg chg="del">
          <ac:chgData name="Sam SPD" userId="41c01d01b32d8f4d" providerId="LiveId" clId="{15B11919-B51B-4387-B84C-A0F71EC365A5}" dt="2025-06-02T09:04:26.040" v="62" actId="478"/>
          <ac:grpSpMkLst>
            <pc:docMk/>
            <pc:sldMk cId="3840571521" sldId="282"/>
            <ac:grpSpMk id="2" creationId="{031E156F-13A8-9D50-C3EF-93839CDE76AB}"/>
          </ac:grpSpMkLst>
        </pc:grpChg>
        <pc:picChg chg="del">
          <ac:chgData name="Sam SPD" userId="41c01d01b32d8f4d" providerId="LiveId" clId="{15B11919-B51B-4387-B84C-A0F71EC365A5}" dt="2025-06-02T09:04:26.490" v="63" actId="478"/>
          <ac:picMkLst>
            <pc:docMk/>
            <pc:sldMk cId="3840571521" sldId="282"/>
            <ac:picMk id="3" creationId="{E9ABBF76-EFCE-4F93-3E93-BB5199DE9BCB}"/>
          </ac:picMkLst>
        </pc:picChg>
        <pc:picChg chg="del">
          <ac:chgData name="Sam SPD" userId="41c01d01b32d8f4d" providerId="LiveId" clId="{15B11919-B51B-4387-B84C-A0F71EC365A5}" dt="2025-06-02T09:04:24.999" v="61" actId="478"/>
          <ac:picMkLst>
            <pc:docMk/>
            <pc:sldMk cId="3840571521" sldId="282"/>
            <ac:picMk id="6" creationId="{31259E79-DA08-0520-BD92-3757DCAA2A11}"/>
          </ac:picMkLst>
        </pc:picChg>
        <pc:picChg chg="add mod">
          <ac:chgData name="Sam SPD" userId="41c01d01b32d8f4d" providerId="LiveId" clId="{15B11919-B51B-4387-B84C-A0F71EC365A5}" dt="2025-06-02T09:05:21.546" v="88"/>
          <ac:picMkLst>
            <pc:docMk/>
            <pc:sldMk cId="3840571521" sldId="282"/>
            <ac:picMk id="15" creationId="{9657B146-16EE-32B8-613A-19DDBB28E363}"/>
          </ac:picMkLst>
        </pc:picChg>
      </pc:sldChg>
      <pc:sldChg chg="addSp delSp modSp mod">
        <pc:chgData name="Sam SPD" userId="41c01d01b32d8f4d" providerId="LiveId" clId="{15B11919-B51B-4387-B84C-A0F71EC365A5}" dt="2025-06-02T09:08:32.452" v="114"/>
        <pc:sldMkLst>
          <pc:docMk/>
          <pc:sldMk cId="2503777378" sldId="283"/>
        </pc:sldMkLst>
        <pc:spChg chg="add mod">
          <ac:chgData name="Sam SPD" userId="41c01d01b32d8f4d" providerId="LiveId" clId="{15B11919-B51B-4387-B84C-A0F71EC365A5}" dt="2025-06-02T09:08:32.452" v="114"/>
          <ac:spMkLst>
            <pc:docMk/>
            <pc:sldMk cId="2503777378" sldId="283"/>
            <ac:spMk id="17" creationId="{133A96E2-C4EC-BBAD-D79C-28A939B6C90B}"/>
          </ac:spMkLst>
        </pc:spChg>
        <pc:grpChg chg="del">
          <ac:chgData name="Sam SPD" userId="41c01d01b32d8f4d" providerId="LiveId" clId="{15B11919-B51B-4387-B84C-A0F71EC365A5}" dt="2025-06-02T09:04:22.403" v="58" actId="478"/>
          <ac:grpSpMkLst>
            <pc:docMk/>
            <pc:sldMk cId="2503777378" sldId="283"/>
            <ac:grpSpMk id="7" creationId="{70C956CA-1E03-6E76-EF01-84B2E25C1097}"/>
          </ac:grpSpMkLst>
        </pc:grpChg>
        <pc:picChg chg="del">
          <ac:chgData name="Sam SPD" userId="41c01d01b32d8f4d" providerId="LiveId" clId="{15B11919-B51B-4387-B84C-A0F71EC365A5}" dt="2025-06-02T09:04:23.140" v="60" actId="478"/>
          <ac:picMkLst>
            <pc:docMk/>
            <pc:sldMk cId="2503777378" sldId="283"/>
            <ac:picMk id="3" creationId="{E9ABBF76-EFCE-4F93-3E93-BB5199DE9BCB}"/>
          </ac:picMkLst>
        </pc:picChg>
        <pc:picChg chg="del">
          <ac:chgData name="Sam SPD" userId="41c01d01b32d8f4d" providerId="LiveId" clId="{15B11919-B51B-4387-B84C-A0F71EC365A5}" dt="2025-06-02T09:04:22.749" v="59" actId="478"/>
          <ac:picMkLst>
            <pc:docMk/>
            <pc:sldMk cId="2503777378" sldId="283"/>
            <ac:picMk id="9" creationId="{26AB81F0-2406-C228-24C4-B831C8E4CE4B}"/>
          </ac:picMkLst>
        </pc:picChg>
        <pc:picChg chg="add mod">
          <ac:chgData name="Sam SPD" userId="41c01d01b32d8f4d" providerId="LiveId" clId="{15B11919-B51B-4387-B84C-A0F71EC365A5}" dt="2025-06-02T09:05:20.176" v="87"/>
          <ac:picMkLst>
            <pc:docMk/>
            <pc:sldMk cId="2503777378" sldId="283"/>
            <ac:picMk id="16" creationId="{B4DD6BBD-1E1D-E31F-1BFD-FD058200FC3B}"/>
          </ac:picMkLst>
        </pc:picChg>
      </pc:sldChg>
      <pc:sldChg chg="addSp delSp modSp mod">
        <pc:chgData name="Sam SPD" userId="41c01d01b32d8f4d" providerId="LiveId" clId="{15B11919-B51B-4387-B84C-A0F71EC365A5}" dt="2025-06-02T09:08:31.266" v="113"/>
        <pc:sldMkLst>
          <pc:docMk/>
          <pc:sldMk cId="3747792498" sldId="284"/>
        </pc:sldMkLst>
        <pc:spChg chg="add mod">
          <ac:chgData name="Sam SPD" userId="41c01d01b32d8f4d" providerId="LiveId" clId="{15B11919-B51B-4387-B84C-A0F71EC365A5}" dt="2025-06-02T09:08:31.266" v="113"/>
          <ac:spMkLst>
            <pc:docMk/>
            <pc:sldMk cId="3747792498" sldId="284"/>
            <ac:spMk id="16" creationId="{434E8871-7087-0ABE-3D1F-673E3E28966E}"/>
          </ac:spMkLst>
        </pc:spChg>
        <pc:grpChg chg="del">
          <ac:chgData name="Sam SPD" userId="41c01d01b32d8f4d" providerId="LiveId" clId="{15B11919-B51B-4387-B84C-A0F71EC365A5}" dt="2025-06-02T09:04:19.432" v="55" actId="478"/>
          <ac:grpSpMkLst>
            <pc:docMk/>
            <pc:sldMk cId="3747792498" sldId="284"/>
            <ac:grpSpMk id="2" creationId="{2373F3BE-0881-9E70-4C8F-2963CE63D9D3}"/>
          </ac:grpSpMkLst>
        </pc:grpChg>
        <pc:picChg chg="del">
          <ac:chgData name="Sam SPD" userId="41c01d01b32d8f4d" providerId="LiveId" clId="{15B11919-B51B-4387-B84C-A0F71EC365A5}" dt="2025-06-02T09:04:20.141" v="57" actId="478"/>
          <ac:picMkLst>
            <pc:docMk/>
            <pc:sldMk cId="3747792498" sldId="284"/>
            <ac:picMk id="3" creationId="{E9ABBF76-EFCE-4F93-3E93-BB5199DE9BCB}"/>
          </ac:picMkLst>
        </pc:picChg>
        <pc:picChg chg="del">
          <ac:chgData name="Sam SPD" userId="41c01d01b32d8f4d" providerId="LiveId" clId="{15B11919-B51B-4387-B84C-A0F71EC365A5}" dt="2025-06-02T09:04:19.780" v="56" actId="478"/>
          <ac:picMkLst>
            <pc:docMk/>
            <pc:sldMk cId="3747792498" sldId="284"/>
            <ac:picMk id="6" creationId="{07BBE519-7D9C-364A-F58A-C33DA85B64D8}"/>
          </ac:picMkLst>
        </pc:picChg>
        <pc:picChg chg="add mod">
          <ac:chgData name="Sam SPD" userId="41c01d01b32d8f4d" providerId="LiveId" clId="{15B11919-B51B-4387-B84C-A0F71EC365A5}" dt="2025-06-02T09:05:19.104" v="86"/>
          <ac:picMkLst>
            <pc:docMk/>
            <pc:sldMk cId="3747792498" sldId="284"/>
            <ac:picMk id="15" creationId="{27677021-2203-7459-F438-DBCA89266C11}"/>
          </ac:picMkLst>
        </pc:picChg>
      </pc:sldChg>
      <pc:sldChg chg="addSp delSp modSp mod">
        <pc:chgData name="Sam SPD" userId="41c01d01b32d8f4d" providerId="LiveId" clId="{15B11919-B51B-4387-B84C-A0F71EC365A5}" dt="2025-06-02T09:08:30.231" v="112"/>
        <pc:sldMkLst>
          <pc:docMk/>
          <pc:sldMk cId="3794925044" sldId="285"/>
        </pc:sldMkLst>
        <pc:spChg chg="add mod">
          <ac:chgData name="Sam SPD" userId="41c01d01b32d8f4d" providerId="LiveId" clId="{15B11919-B51B-4387-B84C-A0F71EC365A5}" dt="2025-06-02T09:08:30.231" v="112"/>
          <ac:spMkLst>
            <pc:docMk/>
            <pc:sldMk cId="3794925044" sldId="285"/>
            <ac:spMk id="16" creationId="{F012FF95-76B1-4B72-FA2D-6857FFB58206}"/>
          </ac:spMkLst>
        </pc:spChg>
        <pc:grpChg chg="del">
          <ac:chgData name="Sam SPD" userId="41c01d01b32d8f4d" providerId="LiveId" clId="{15B11919-B51B-4387-B84C-A0F71EC365A5}" dt="2025-06-02T09:04:17.378" v="53" actId="478"/>
          <ac:grpSpMkLst>
            <pc:docMk/>
            <pc:sldMk cId="3794925044" sldId="285"/>
            <ac:grpSpMk id="2" creationId="{63E7EC3B-703D-4146-88DF-94AC784DCC0C}"/>
          </ac:grpSpMkLst>
        </pc:grpChg>
        <pc:picChg chg="del">
          <ac:chgData name="Sam SPD" userId="41c01d01b32d8f4d" providerId="LiveId" clId="{15B11919-B51B-4387-B84C-A0F71EC365A5}" dt="2025-06-02T09:04:17.764" v="54" actId="478"/>
          <ac:picMkLst>
            <pc:docMk/>
            <pc:sldMk cId="3794925044" sldId="285"/>
            <ac:picMk id="3" creationId="{E9ABBF76-EFCE-4F93-3E93-BB5199DE9BCB}"/>
          </ac:picMkLst>
        </pc:picChg>
        <pc:picChg chg="del">
          <ac:chgData name="Sam SPD" userId="41c01d01b32d8f4d" providerId="LiveId" clId="{15B11919-B51B-4387-B84C-A0F71EC365A5}" dt="2025-06-02T09:04:17.048" v="52" actId="478"/>
          <ac:picMkLst>
            <pc:docMk/>
            <pc:sldMk cId="3794925044" sldId="285"/>
            <ac:picMk id="6" creationId="{7F58BF52-FBAD-60D0-A062-925F8E8CCAEF}"/>
          </ac:picMkLst>
        </pc:picChg>
        <pc:picChg chg="add mod">
          <ac:chgData name="Sam SPD" userId="41c01d01b32d8f4d" providerId="LiveId" clId="{15B11919-B51B-4387-B84C-A0F71EC365A5}" dt="2025-06-02T09:05:17.656" v="85"/>
          <ac:picMkLst>
            <pc:docMk/>
            <pc:sldMk cId="3794925044" sldId="285"/>
            <ac:picMk id="15" creationId="{06EEEABA-F93C-2113-ACE8-04079122E3D9}"/>
          </ac:picMkLst>
        </pc:picChg>
      </pc:sldChg>
      <pc:sldChg chg="addSp delSp modSp mod">
        <pc:chgData name="Sam SPD" userId="41c01d01b32d8f4d" providerId="LiveId" clId="{15B11919-B51B-4387-B84C-A0F71EC365A5}" dt="2025-06-02T09:08:35.346" v="116"/>
        <pc:sldMkLst>
          <pc:docMk/>
          <pc:sldMk cId="3749812993" sldId="286"/>
        </pc:sldMkLst>
        <pc:spChg chg="add mod">
          <ac:chgData name="Sam SPD" userId="41c01d01b32d8f4d" providerId="LiveId" clId="{15B11919-B51B-4387-B84C-A0F71EC365A5}" dt="2025-06-02T09:08:35.346" v="116"/>
          <ac:spMkLst>
            <pc:docMk/>
            <pc:sldMk cId="3749812993" sldId="286"/>
            <ac:spMk id="12" creationId="{A60C7F73-0B56-5244-9F2D-525EF062EE57}"/>
          </ac:spMkLst>
        </pc:spChg>
        <pc:grpChg chg="del">
          <ac:chgData name="Sam SPD" userId="41c01d01b32d8f4d" providerId="LiveId" clId="{15B11919-B51B-4387-B84C-A0F71EC365A5}" dt="2025-06-02T09:04:28.299" v="64" actId="478"/>
          <ac:grpSpMkLst>
            <pc:docMk/>
            <pc:sldMk cId="3749812993" sldId="286"/>
            <ac:grpSpMk id="5" creationId="{4644D906-D196-BF82-E697-0D065FD83ED9}"/>
          </ac:grpSpMkLst>
        </pc:grpChg>
        <pc:picChg chg="del">
          <ac:chgData name="Sam SPD" userId="41c01d01b32d8f4d" providerId="LiveId" clId="{15B11919-B51B-4387-B84C-A0F71EC365A5}" dt="2025-06-02T09:04:29.035" v="66" actId="478"/>
          <ac:picMkLst>
            <pc:docMk/>
            <pc:sldMk cId="3749812993" sldId="286"/>
            <ac:picMk id="3" creationId="{E9ABBF76-EFCE-4F93-3E93-BB5199DE9BCB}"/>
          </ac:picMkLst>
        </pc:picChg>
        <pc:picChg chg="del">
          <ac:chgData name="Sam SPD" userId="41c01d01b32d8f4d" providerId="LiveId" clId="{15B11919-B51B-4387-B84C-A0F71EC365A5}" dt="2025-06-02T09:04:28.633" v="65" actId="478"/>
          <ac:picMkLst>
            <pc:docMk/>
            <pc:sldMk cId="3749812993" sldId="286"/>
            <ac:picMk id="6" creationId="{3E7B993E-8C4D-95F5-BBCB-122F35FCEAAA}"/>
          </ac:picMkLst>
        </pc:picChg>
        <pc:picChg chg="add mod">
          <ac:chgData name="Sam SPD" userId="41c01d01b32d8f4d" providerId="LiveId" clId="{15B11919-B51B-4387-B84C-A0F71EC365A5}" dt="2025-06-02T09:05:22.875" v="89"/>
          <ac:picMkLst>
            <pc:docMk/>
            <pc:sldMk cId="3749812993" sldId="286"/>
            <ac:picMk id="11" creationId="{0C586580-CE5D-9528-7348-37176BEEE5FE}"/>
          </ac:picMkLst>
        </pc:picChg>
      </pc:sldChg>
      <pc:sldChg chg="addSp modSp del mod">
        <pc:chgData name="Sam SPD" userId="41c01d01b32d8f4d" providerId="LiveId" clId="{15B11919-B51B-4387-B84C-A0F71EC365A5}" dt="2025-06-02T09:15:37.989" v="155" actId="47"/>
        <pc:sldMkLst>
          <pc:docMk/>
          <pc:sldMk cId="2930962551" sldId="287"/>
        </pc:sldMkLst>
        <pc:spChg chg="add mod">
          <ac:chgData name="Sam SPD" userId="41c01d01b32d8f4d" providerId="LiveId" clId="{15B11919-B51B-4387-B84C-A0F71EC365A5}" dt="2025-06-02T09:09:21.322" v="127"/>
          <ac:spMkLst>
            <pc:docMk/>
            <pc:sldMk cId="2930962551" sldId="287"/>
            <ac:spMk id="2" creationId="{CAAD5E26-E13E-58BF-1D46-AE4CC78BC379}"/>
          </ac:spMkLst>
        </pc:spChg>
        <pc:spChg chg="mod">
          <ac:chgData name="Sam SPD" userId="41c01d01b32d8f4d" providerId="LiveId" clId="{15B11919-B51B-4387-B84C-A0F71EC365A5}" dt="2025-06-02T09:10:21.494" v="150" actId="20577"/>
          <ac:spMkLst>
            <pc:docMk/>
            <pc:sldMk cId="2930962551" sldId="287"/>
            <ac:spMk id="4" creationId="{B9BC7C3B-BEB6-43BA-0C04-57A129A1FD1B}"/>
          </ac:spMkLst>
        </pc:spChg>
      </pc:sldChg>
      <pc:sldChg chg="addSp delSp modSp del mod">
        <pc:chgData name="Sam SPD" userId="41c01d01b32d8f4d" providerId="LiveId" clId="{15B11919-B51B-4387-B84C-A0F71EC365A5}" dt="2025-06-02T09:15:37.989" v="155" actId="47"/>
        <pc:sldMkLst>
          <pc:docMk/>
          <pc:sldMk cId="2486404146" sldId="288"/>
        </pc:sldMkLst>
        <pc:spChg chg="add mod">
          <ac:chgData name="Sam SPD" userId="41c01d01b32d8f4d" providerId="LiveId" clId="{15B11919-B51B-4387-B84C-A0F71EC365A5}" dt="2025-06-02T09:08:37.301" v="117"/>
          <ac:spMkLst>
            <pc:docMk/>
            <pc:sldMk cId="2486404146" sldId="288"/>
            <ac:spMk id="12" creationId="{20BE3873-EEDA-D272-6389-06638DE71215}"/>
          </ac:spMkLst>
        </pc:spChg>
        <pc:grpChg chg="del">
          <ac:chgData name="Sam SPD" userId="41c01d01b32d8f4d" providerId="LiveId" clId="{15B11919-B51B-4387-B84C-A0F71EC365A5}" dt="2025-06-02T09:04:35.436" v="67" actId="478"/>
          <ac:grpSpMkLst>
            <pc:docMk/>
            <pc:sldMk cId="2486404146" sldId="288"/>
            <ac:grpSpMk id="3" creationId="{2B4BE80F-55F4-AF39-13A2-1A04831DFB77}"/>
          </ac:grpSpMkLst>
        </pc:grpChg>
        <pc:picChg chg="del">
          <ac:chgData name="Sam SPD" userId="41c01d01b32d8f4d" providerId="LiveId" clId="{15B11919-B51B-4387-B84C-A0F71EC365A5}" dt="2025-06-02T09:04:36.181" v="69" actId="478"/>
          <ac:picMkLst>
            <pc:docMk/>
            <pc:sldMk cId="2486404146" sldId="288"/>
            <ac:picMk id="4" creationId="{2AFCCF19-4972-4D1D-F80C-357094DC7FE1}"/>
          </ac:picMkLst>
        </pc:picChg>
        <pc:picChg chg="del">
          <ac:chgData name="Sam SPD" userId="41c01d01b32d8f4d" providerId="LiveId" clId="{15B11919-B51B-4387-B84C-A0F71EC365A5}" dt="2025-06-02T09:04:35.791" v="68" actId="478"/>
          <ac:picMkLst>
            <pc:docMk/>
            <pc:sldMk cId="2486404146" sldId="288"/>
            <ac:picMk id="5" creationId="{81E3782D-F891-5BF8-D241-767A03C1C7D3}"/>
          </ac:picMkLst>
        </pc:picChg>
        <pc:picChg chg="add mod">
          <ac:chgData name="Sam SPD" userId="41c01d01b32d8f4d" providerId="LiveId" clId="{15B11919-B51B-4387-B84C-A0F71EC365A5}" dt="2025-06-02T09:05:24.816" v="90"/>
          <ac:picMkLst>
            <pc:docMk/>
            <pc:sldMk cId="2486404146" sldId="288"/>
            <ac:picMk id="11" creationId="{1498EB3C-F0D3-5CA2-8C30-B44FCCC26C75}"/>
          </ac:picMkLst>
        </pc:picChg>
      </pc:sldChg>
      <pc:sldChg chg="delSp modSp del mod">
        <pc:chgData name="Sam SPD" userId="41c01d01b32d8f4d" providerId="LiveId" clId="{15B11919-B51B-4387-B84C-A0F71EC365A5}" dt="2025-06-02T09:04:44.741" v="71" actId="47"/>
        <pc:sldMkLst>
          <pc:docMk/>
          <pc:sldMk cId="248978591" sldId="290"/>
        </pc:sldMkLst>
        <pc:grpChg chg="del">
          <ac:chgData name="Sam SPD" userId="41c01d01b32d8f4d" providerId="LiveId" clId="{15B11919-B51B-4387-B84C-A0F71EC365A5}" dt="2025-06-02T09:03:18.706" v="20" actId="478"/>
          <ac:grpSpMkLst>
            <pc:docMk/>
            <pc:sldMk cId="248978591" sldId="290"/>
            <ac:grpSpMk id="12" creationId="{44659B26-CF6E-8E9C-3C82-9E6A2EF70245}"/>
          </ac:grpSpMkLst>
        </pc:grpChg>
        <pc:picChg chg="mod">
          <ac:chgData name="Sam SPD" userId="41c01d01b32d8f4d" providerId="LiveId" clId="{15B11919-B51B-4387-B84C-A0F71EC365A5}" dt="2025-06-02T09:04:41.665" v="70" actId="1076"/>
          <ac:picMkLst>
            <pc:docMk/>
            <pc:sldMk cId="248978591" sldId="290"/>
            <ac:picMk id="4" creationId="{E6ED6DDA-46C1-C546-D19D-F0362D3C21F1}"/>
          </ac:picMkLst>
        </pc:picChg>
      </pc:sldChg>
      <pc:sldChg chg="addSp delSp modSp mod">
        <pc:chgData name="Sam SPD" userId="41c01d01b32d8f4d" providerId="LiveId" clId="{15B11919-B51B-4387-B84C-A0F71EC365A5}" dt="2025-06-02T09:09:08.932" v="124"/>
        <pc:sldMkLst>
          <pc:docMk/>
          <pc:sldMk cId="2329810824" sldId="301"/>
        </pc:sldMkLst>
        <pc:spChg chg="add mod">
          <ac:chgData name="Sam SPD" userId="41c01d01b32d8f4d" providerId="LiveId" clId="{15B11919-B51B-4387-B84C-A0F71EC365A5}" dt="2025-06-02T09:09:08.932" v="124"/>
          <ac:spMkLst>
            <pc:docMk/>
            <pc:sldMk cId="2329810824" sldId="301"/>
            <ac:spMk id="2" creationId="{636DDCA5-D487-6D11-A59E-C4E72754372F}"/>
          </ac:spMkLst>
        </pc:spChg>
        <pc:spChg chg="del">
          <ac:chgData name="Sam SPD" userId="41c01d01b32d8f4d" providerId="LiveId" clId="{15B11919-B51B-4387-B84C-A0F71EC365A5}" dt="2025-06-02T09:03:35.005" v="28" actId="478"/>
          <ac:spMkLst>
            <pc:docMk/>
            <pc:sldMk cId="2329810824" sldId="301"/>
            <ac:spMk id="6" creationId="{6EA2B23E-C97D-55E5-E632-08FCE1FAEE4E}"/>
          </ac:spMkLst>
        </pc:spChg>
      </pc:sldChg>
      <pc:sldChg chg="addSp delSp modSp mod">
        <pc:chgData name="Sam SPD" userId="41c01d01b32d8f4d" providerId="LiveId" clId="{15B11919-B51B-4387-B84C-A0F71EC365A5}" dt="2025-06-02T09:09:01.071" v="123" actId="14100"/>
        <pc:sldMkLst>
          <pc:docMk/>
          <pc:sldMk cId="2053477070" sldId="302"/>
        </pc:sldMkLst>
        <pc:spChg chg="add mod">
          <ac:chgData name="Sam SPD" userId="41c01d01b32d8f4d" providerId="LiveId" clId="{15B11919-B51B-4387-B84C-A0F71EC365A5}" dt="2025-06-02T09:09:01.071" v="123" actId="14100"/>
          <ac:spMkLst>
            <pc:docMk/>
            <pc:sldMk cId="2053477070" sldId="302"/>
            <ac:spMk id="2" creationId="{29BD9AA0-242A-E8BD-BE0C-5EB1BFF82BD5}"/>
          </ac:spMkLst>
        </pc:spChg>
        <pc:spChg chg="del">
          <ac:chgData name="Sam SPD" userId="41c01d01b32d8f4d" providerId="LiveId" clId="{15B11919-B51B-4387-B84C-A0F71EC365A5}" dt="2025-06-02T09:03:59.326" v="41" actId="478"/>
          <ac:spMkLst>
            <pc:docMk/>
            <pc:sldMk cId="2053477070" sldId="302"/>
            <ac:spMk id="6" creationId="{6EA2B23E-C97D-55E5-E632-08FCE1FAEE4E}"/>
          </ac:spMkLst>
        </pc:spChg>
      </pc:sldChg>
      <pc:sldChg chg="addSp delSp modSp mod">
        <pc:chgData name="Sam SPD" userId="41c01d01b32d8f4d" providerId="LiveId" clId="{15B11919-B51B-4387-B84C-A0F71EC365A5}" dt="2025-06-02T09:09:18.947" v="126"/>
        <pc:sldMkLst>
          <pc:docMk/>
          <pc:sldMk cId="699919334" sldId="303"/>
        </pc:sldMkLst>
        <pc:spChg chg="add mod">
          <ac:chgData name="Sam SPD" userId="41c01d01b32d8f4d" providerId="LiveId" clId="{15B11919-B51B-4387-B84C-A0F71EC365A5}" dt="2025-06-02T09:09:18.947" v="126"/>
          <ac:spMkLst>
            <pc:docMk/>
            <pc:sldMk cId="699919334" sldId="303"/>
            <ac:spMk id="2" creationId="{481048A7-65A8-7A9C-F466-B15C7EF68D7D}"/>
          </ac:spMkLst>
        </pc:spChg>
        <pc:spChg chg="del">
          <ac:chgData name="Sam SPD" userId="41c01d01b32d8f4d" providerId="LiveId" clId="{15B11919-B51B-4387-B84C-A0F71EC365A5}" dt="2025-06-02T09:04:14.770" v="51" actId="478"/>
          <ac:spMkLst>
            <pc:docMk/>
            <pc:sldMk cId="699919334" sldId="303"/>
            <ac:spMk id="6" creationId="{6EA2B23E-C97D-55E5-E632-08FCE1FAEE4E}"/>
          </ac:spMkLst>
        </pc:spChg>
      </pc:sldChg>
      <pc:sldChg chg="addSp delSp modSp mod">
        <pc:chgData name="Sam SPD" userId="41c01d01b32d8f4d" providerId="LiveId" clId="{15B11919-B51B-4387-B84C-A0F71EC365A5}" dt="2025-06-02T09:08:18.771" v="104"/>
        <pc:sldMkLst>
          <pc:docMk/>
          <pc:sldMk cId="3489792315" sldId="304"/>
        </pc:sldMkLst>
        <pc:spChg chg="add mod">
          <ac:chgData name="Sam SPD" userId="41c01d01b32d8f4d" providerId="LiveId" clId="{15B11919-B51B-4387-B84C-A0F71EC365A5}" dt="2025-06-02T09:08:18.771" v="104"/>
          <ac:spMkLst>
            <pc:docMk/>
            <pc:sldMk cId="3489792315" sldId="304"/>
            <ac:spMk id="16" creationId="{836734DB-DD7D-A5D4-48D5-272012341B28}"/>
          </ac:spMkLst>
        </pc:spChg>
        <pc:grpChg chg="del">
          <ac:chgData name="Sam SPD" userId="41c01d01b32d8f4d" providerId="LiveId" clId="{15B11919-B51B-4387-B84C-A0F71EC365A5}" dt="2025-06-02T09:03:45.679" v="29" actId="478"/>
          <ac:grpSpMkLst>
            <pc:docMk/>
            <pc:sldMk cId="3489792315" sldId="304"/>
            <ac:grpSpMk id="2" creationId="{3CA441C6-8579-1195-0CA1-DCA5915797AA}"/>
          </ac:grpSpMkLst>
        </pc:grpChg>
        <pc:picChg chg="del">
          <ac:chgData name="Sam SPD" userId="41c01d01b32d8f4d" providerId="LiveId" clId="{15B11919-B51B-4387-B84C-A0F71EC365A5}" dt="2025-06-02T09:03:46.852" v="31" actId="478"/>
          <ac:picMkLst>
            <pc:docMk/>
            <pc:sldMk cId="3489792315" sldId="304"/>
            <ac:picMk id="3" creationId="{E9ABBF76-EFCE-4F93-3E93-BB5199DE9BCB}"/>
          </ac:picMkLst>
        </pc:picChg>
        <pc:picChg chg="del">
          <ac:chgData name="Sam SPD" userId="41c01d01b32d8f4d" providerId="LiveId" clId="{15B11919-B51B-4387-B84C-A0F71EC365A5}" dt="2025-06-02T09:03:46.214" v="30" actId="478"/>
          <ac:picMkLst>
            <pc:docMk/>
            <pc:sldMk cId="3489792315" sldId="304"/>
            <ac:picMk id="6" creationId="{28AFA9A0-010B-679A-DA56-5B0E1C5CE560}"/>
          </ac:picMkLst>
        </pc:picChg>
        <pc:picChg chg="add mod">
          <ac:chgData name="Sam SPD" userId="41c01d01b32d8f4d" providerId="LiveId" clId="{15B11919-B51B-4387-B84C-A0F71EC365A5}" dt="2025-06-02T09:04:59.082" v="74"/>
          <ac:picMkLst>
            <pc:docMk/>
            <pc:sldMk cId="3489792315" sldId="304"/>
            <ac:picMk id="15" creationId="{57D49E2A-FE47-CF18-A7D1-221F41023350}"/>
          </ac:picMkLst>
        </pc:picChg>
      </pc:sldChg>
      <pc:sldChg chg="modAnim modNotesTx">
        <pc:chgData name="Sam SPD" userId="41c01d01b32d8f4d" providerId="LiveId" clId="{15B11919-B51B-4387-B84C-A0F71EC365A5}" dt="2025-06-02T09:07:30.476" v="94" actId="6549"/>
        <pc:sldMkLst>
          <pc:docMk/>
          <pc:sldMk cId="280821388" sldId="3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2754F9-9161-E490-7EBA-BDB13E8B73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BE3FDA-0BE5-1F1B-F06C-3F4622A409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E157E7-B5E7-8349-ADAA-83547B539DB3}" type="datetimeFigureOut">
              <a:rPr lang="en-US" smtClean="0"/>
              <a:t>6/2/2025</a:t>
            </a:fld>
            <a:endParaRPr lang="en-US"/>
          </a:p>
        </p:txBody>
      </p:sp>
      <p:sp>
        <p:nvSpPr>
          <p:cNvPr id="4" name="Footer Placeholder 3">
            <a:extLst>
              <a:ext uri="{FF2B5EF4-FFF2-40B4-BE49-F238E27FC236}">
                <a16:creationId xmlns:a16="http://schemas.microsoft.com/office/drawing/2014/main" id="{E5D8D4B3-2D84-B52B-17A7-97A08954B3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25FE819-4C54-E28B-4F98-C47D684F39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B038B-B8C5-2B40-8E37-146AB48CFE1B}" type="slidenum">
              <a:rPr lang="en-US" smtClean="0"/>
              <a:t>‹#›</a:t>
            </a:fld>
            <a:endParaRPr lang="en-US"/>
          </a:p>
        </p:txBody>
      </p:sp>
    </p:spTree>
    <p:extLst>
      <p:ext uri="{BB962C8B-B14F-4D97-AF65-F5344CB8AC3E}">
        <p14:creationId xmlns:p14="http://schemas.microsoft.com/office/powerpoint/2010/main" val="3736367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6C459-AAC0-4FE2-BC77-DAC088B2BAFD}" type="datetimeFigureOut">
              <a:rPr lang="en-GB" smtClean="0"/>
              <a:t>02/06/2025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2A78D-EE71-48B1-892F-89A2A50EAF89}" type="slidenum">
              <a:rPr lang="en-GB" smtClean="0"/>
              <a:t>‹#›</a:t>
            </a:fld>
            <a:endParaRPr lang="en-GB"/>
          </a:p>
        </p:txBody>
      </p:sp>
    </p:spTree>
    <p:extLst>
      <p:ext uri="{BB962C8B-B14F-4D97-AF65-F5344CB8AC3E}">
        <p14:creationId xmlns:p14="http://schemas.microsoft.com/office/powerpoint/2010/main" val="303798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co.org.uk/for-organisations/report-a-breach/personal-data-breach/personal-data-breaches-a-guid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ansomware.org/why-should-we-pay-the-rans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bc.co.uk/news/technology-5420435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2A78D-EE71-48B1-892F-89A2A50EAF89}" type="slidenum">
              <a:rPr lang="en-GB" smtClean="0"/>
              <a:t>1</a:t>
            </a:fld>
            <a:endParaRPr lang="en-GB"/>
          </a:p>
        </p:txBody>
      </p:sp>
    </p:spTree>
    <p:extLst>
      <p:ext uri="{BB962C8B-B14F-4D97-AF65-F5344CB8AC3E}">
        <p14:creationId xmlns:p14="http://schemas.microsoft.com/office/powerpoint/2010/main" val="3324639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EA2A78D-EE71-48B1-892F-89A2A50EAF89}" type="slidenum">
              <a:rPr lang="en-GB" smtClean="0"/>
              <a:t>10</a:t>
            </a:fld>
            <a:endParaRPr lang="en-GB"/>
          </a:p>
        </p:txBody>
      </p:sp>
    </p:spTree>
    <p:extLst>
      <p:ext uri="{BB962C8B-B14F-4D97-AF65-F5344CB8AC3E}">
        <p14:creationId xmlns:p14="http://schemas.microsoft.com/office/powerpoint/2010/main" val="4128328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2A78D-EE71-48B1-892F-89A2A50EAF89}" type="slidenum">
              <a:rPr lang="en-GB" smtClean="0"/>
              <a:t>11</a:t>
            </a:fld>
            <a:endParaRPr lang="en-GB"/>
          </a:p>
        </p:txBody>
      </p:sp>
    </p:spTree>
    <p:extLst>
      <p:ext uri="{BB962C8B-B14F-4D97-AF65-F5344CB8AC3E}">
        <p14:creationId xmlns:p14="http://schemas.microsoft.com/office/powerpoint/2010/main" val="4226463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EA2A78D-EE71-48B1-892F-89A2A50EAF89}" type="slidenum">
              <a:rPr lang="en-GB" smtClean="0"/>
              <a:t>12</a:t>
            </a:fld>
            <a:endParaRPr lang="en-GB"/>
          </a:p>
        </p:txBody>
      </p:sp>
    </p:spTree>
    <p:extLst>
      <p:ext uri="{BB962C8B-B14F-4D97-AF65-F5344CB8AC3E}">
        <p14:creationId xmlns:p14="http://schemas.microsoft.com/office/powerpoint/2010/main" val="2673313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Ostrich bad.</a:t>
            </a:r>
          </a:p>
        </p:txBody>
      </p:sp>
      <p:sp>
        <p:nvSpPr>
          <p:cNvPr id="4" name="Slide Number Placeholder 3"/>
          <p:cNvSpPr>
            <a:spLocks noGrp="1"/>
          </p:cNvSpPr>
          <p:nvPr>
            <p:ph type="sldNum" sz="quarter" idx="5"/>
          </p:nvPr>
        </p:nvSpPr>
        <p:spPr/>
        <p:txBody>
          <a:bodyPr/>
          <a:lstStyle/>
          <a:p>
            <a:fld id="{1EA2A78D-EE71-48B1-892F-89A2A50EAF89}" type="slidenum">
              <a:rPr lang="en-GB" smtClean="0"/>
              <a:t>13</a:t>
            </a:fld>
            <a:endParaRPr lang="en-GB"/>
          </a:p>
        </p:txBody>
      </p:sp>
    </p:spTree>
    <p:extLst>
      <p:ext uri="{BB962C8B-B14F-4D97-AF65-F5344CB8AC3E}">
        <p14:creationId xmlns:p14="http://schemas.microsoft.com/office/powerpoint/2010/main" val="3009906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2A78D-EE71-48B1-892F-89A2A50EAF89}" type="slidenum">
              <a:rPr lang="en-GB" smtClean="0"/>
              <a:t>14</a:t>
            </a:fld>
            <a:endParaRPr lang="en-GB"/>
          </a:p>
        </p:txBody>
      </p:sp>
    </p:spTree>
    <p:extLst>
      <p:ext uri="{BB962C8B-B14F-4D97-AF65-F5344CB8AC3E}">
        <p14:creationId xmlns:p14="http://schemas.microsoft.com/office/powerpoint/2010/main" val="1752795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ICO - </a:t>
            </a:r>
            <a:r>
              <a:rPr lang="en-GB" b="1" i="0" dirty="0">
                <a:solidFill>
                  <a:srgbClr val="000000"/>
                </a:solidFill>
                <a:effectLst/>
                <a:latin typeface="Georgia" panose="02040502050405020303" pitchFamily="18" charset="0"/>
              </a:rPr>
              <a:t>What if we don’t have all the required information available yet?</a:t>
            </a:r>
          </a:p>
          <a:p>
            <a:r>
              <a:rPr lang="en-GB" dirty="0"/>
              <a:t>"The UK GDPR recognises that it will not always be possible to investigate a breach fully within 72 hours to understand exactly what has happened and what needs to be done to mitigate it. So its Article 33(4) allows you to provide the required information in phases, as long as this is done without undue further delay. </a:t>
            </a:r>
          </a:p>
          <a:p>
            <a:br>
              <a:rPr lang="en-GB" dirty="0"/>
            </a:br>
            <a:r>
              <a:rPr lang="en-GB" dirty="0"/>
              <a:t>However, we expect controllers to prioritise the investigation, give it adequate resources, and expedite it urgently. You must still notify us of the breach when you become aware of it, and submit further information as soon as possible. If you know you won’t be able to provide full details within 72 hours, it is a good idea to explain the delay to us and tell us when you expect to submit more information."</a:t>
            </a:r>
            <a:br>
              <a:rPr lang="en-GB" dirty="0"/>
            </a:br>
            <a:r>
              <a:rPr lang="en-GB" dirty="0">
                <a:hlinkClick r:id="rId3"/>
              </a:rPr>
              <a:t>Personal data breaches – a guide</a:t>
            </a:r>
            <a:endParaRPr lang="en-GB" dirty="0"/>
          </a:p>
          <a:p>
            <a:endParaRPr lang="en-GB" dirty="0"/>
          </a:p>
        </p:txBody>
      </p:sp>
      <p:sp>
        <p:nvSpPr>
          <p:cNvPr id="4" name="Slide Number Placeholder 3"/>
          <p:cNvSpPr>
            <a:spLocks noGrp="1"/>
          </p:cNvSpPr>
          <p:nvPr>
            <p:ph type="sldNum" sz="quarter" idx="5"/>
          </p:nvPr>
        </p:nvSpPr>
        <p:spPr/>
        <p:txBody>
          <a:bodyPr/>
          <a:lstStyle/>
          <a:p>
            <a:fld id="{1EA2A78D-EE71-48B1-892F-89A2A50EAF89}" type="slidenum">
              <a:rPr lang="en-GB" smtClean="0"/>
              <a:t>15</a:t>
            </a:fld>
            <a:endParaRPr lang="en-GB"/>
          </a:p>
        </p:txBody>
      </p:sp>
    </p:spTree>
    <p:extLst>
      <p:ext uri="{BB962C8B-B14F-4D97-AF65-F5344CB8AC3E}">
        <p14:creationId xmlns:p14="http://schemas.microsoft.com/office/powerpoint/2010/main" val="807286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EA2A78D-EE71-48B1-892F-89A2A50EAF89}" type="slidenum">
              <a:rPr lang="en-GB" smtClean="0"/>
              <a:t>16</a:t>
            </a:fld>
            <a:endParaRPr lang="en-GB"/>
          </a:p>
        </p:txBody>
      </p:sp>
    </p:spTree>
    <p:extLst>
      <p:ext uri="{BB962C8B-B14F-4D97-AF65-F5344CB8AC3E}">
        <p14:creationId xmlns:p14="http://schemas.microsoft.com/office/powerpoint/2010/main" val="2367842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2A78D-EE71-48B1-892F-89A2A50EAF89}" type="slidenum">
              <a:rPr lang="en-GB" smtClean="0"/>
              <a:t>17</a:t>
            </a:fld>
            <a:endParaRPr lang="en-GB"/>
          </a:p>
        </p:txBody>
      </p:sp>
    </p:spTree>
    <p:extLst>
      <p:ext uri="{BB962C8B-B14F-4D97-AF65-F5344CB8AC3E}">
        <p14:creationId xmlns:p14="http://schemas.microsoft.com/office/powerpoint/2010/main" val="3349404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2A78D-EE71-48B1-892F-89A2A50EAF89}" type="slidenum">
              <a:rPr lang="en-GB" smtClean="0"/>
              <a:t>18</a:t>
            </a:fld>
            <a:endParaRPr lang="en-GB"/>
          </a:p>
        </p:txBody>
      </p:sp>
    </p:spTree>
    <p:extLst>
      <p:ext uri="{BB962C8B-B14F-4D97-AF65-F5344CB8AC3E}">
        <p14:creationId xmlns:p14="http://schemas.microsoft.com/office/powerpoint/2010/main" val="3152878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2A78D-EE71-48B1-892F-89A2A50EAF89}" type="slidenum">
              <a:rPr lang="en-GB" smtClean="0"/>
              <a:t>19</a:t>
            </a:fld>
            <a:endParaRPr lang="en-GB"/>
          </a:p>
        </p:txBody>
      </p:sp>
    </p:spTree>
    <p:extLst>
      <p:ext uri="{BB962C8B-B14F-4D97-AF65-F5344CB8AC3E}">
        <p14:creationId xmlns:p14="http://schemas.microsoft.com/office/powerpoint/2010/main" val="74607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2A78D-EE71-48B1-892F-89A2A50EAF89}" type="slidenum">
              <a:rPr lang="en-GB" smtClean="0"/>
              <a:t>2</a:t>
            </a:fld>
            <a:endParaRPr lang="en-GB" dirty="0"/>
          </a:p>
        </p:txBody>
      </p:sp>
    </p:spTree>
    <p:extLst>
      <p:ext uri="{BB962C8B-B14F-4D97-AF65-F5344CB8AC3E}">
        <p14:creationId xmlns:p14="http://schemas.microsoft.com/office/powerpoint/2010/main" val="1339641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2A78D-EE71-48B1-892F-89A2A50EAF89}" type="slidenum">
              <a:rPr lang="en-GB" smtClean="0"/>
              <a:t>20</a:t>
            </a:fld>
            <a:endParaRPr lang="en-GB"/>
          </a:p>
        </p:txBody>
      </p:sp>
    </p:spTree>
    <p:extLst>
      <p:ext uri="{BB962C8B-B14F-4D97-AF65-F5344CB8AC3E}">
        <p14:creationId xmlns:p14="http://schemas.microsoft.com/office/powerpoint/2010/main" val="2242960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2A78D-EE71-48B1-892F-89A2A50EAF89}" type="slidenum">
              <a:rPr lang="en-GB" smtClean="0"/>
              <a:t>21</a:t>
            </a:fld>
            <a:endParaRPr lang="en-GB"/>
          </a:p>
        </p:txBody>
      </p:sp>
    </p:spTree>
    <p:extLst>
      <p:ext uri="{BB962C8B-B14F-4D97-AF65-F5344CB8AC3E}">
        <p14:creationId xmlns:p14="http://schemas.microsoft.com/office/powerpoint/2010/main" val="29572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2A78D-EE71-48B1-892F-89A2A50EAF89}" type="slidenum">
              <a:rPr lang="en-GB" smtClean="0"/>
              <a:t>3</a:t>
            </a:fld>
            <a:endParaRPr lang="en-GB"/>
          </a:p>
        </p:txBody>
      </p:sp>
    </p:spTree>
    <p:extLst>
      <p:ext uri="{BB962C8B-B14F-4D97-AF65-F5344CB8AC3E}">
        <p14:creationId xmlns:p14="http://schemas.microsoft.com/office/powerpoint/2010/main" val="3594876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2A78D-EE71-48B1-892F-89A2A50EAF89}" type="slidenum">
              <a:rPr lang="en-GB" smtClean="0"/>
              <a:t>4</a:t>
            </a:fld>
            <a:endParaRPr lang="en-GB"/>
          </a:p>
        </p:txBody>
      </p:sp>
    </p:spTree>
    <p:extLst>
      <p:ext uri="{BB962C8B-B14F-4D97-AF65-F5344CB8AC3E}">
        <p14:creationId xmlns:p14="http://schemas.microsoft.com/office/powerpoint/2010/main" val="319379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b="0" dirty="0"/>
              <a:t>Insurance vs. Security: Handing over control might ease immediate pressure but can compromise long-term resilience if root causes (backups, staff training, system hardening) remain unaddressed.</a:t>
            </a:r>
          </a:p>
          <a:p>
            <a:pPr>
              <a:lnSpc>
                <a:spcPct val="115000"/>
              </a:lnSpc>
              <a:spcAft>
                <a:spcPts val="800"/>
              </a:spcAft>
            </a:pPr>
            <a:endParaRPr lang="en-GB" b="0" dirty="0"/>
          </a:p>
          <a:p>
            <a:pPr>
              <a:lnSpc>
                <a:spcPct val="115000"/>
              </a:lnSpc>
              <a:spcAft>
                <a:spcPts val="800"/>
              </a:spcAft>
            </a:pPr>
            <a:r>
              <a:rPr lang="en-GB" b="0" dirty="0"/>
              <a:t>Reporting Obligations: Paying doesn’t negate the potential need to notify regulators (ICO, CQC, etc.) if personal data is exposed.</a:t>
            </a:r>
          </a:p>
          <a:p>
            <a:pPr>
              <a:lnSpc>
                <a:spcPct val="115000"/>
              </a:lnSpc>
              <a:spcAft>
                <a:spcPts val="800"/>
              </a:spcAft>
            </a:pPr>
            <a:endParaRPr lang="en-GB" b="0" dirty="0"/>
          </a:p>
          <a:p>
            <a:pPr>
              <a:lnSpc>
                <a:spcPct val="115000"/>
              </a:lnSpc>
              <a:spcAft>
                <a:spcPts val="800"/>
              </a:spcAft>
            </a:pPr>
            <a:r>
              <a:rPr lang="en-GB" b="0" dirty="0"/>
              <a:t>Preparedness: Robust offline backups and a sound business continuity plan reduce reliance on decision making under immense pressure.</a:t>
            </a:r>
            <a:endParaRPr lang="en-GB" sz="12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200" b="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EA2A78D-EE71-48B1-892F-89A2A50EAF89}" type="slidenum">
              <a:rPr lang="en-GB" smtClean="0"/>
              <a:t>5</a:t>
            </a:fld>
            <a:endParaRPr lang="en-GB"/>
          </a:p>
        </p:txBody>
      </p:sp>
    </p:spTree>
    <p:extLst>
      <p:ext uri="{BB962C8B-B14F-4D97-AF65-F5344CB8AC3E}">
        <p14:creationId xmlns:p14="http://schemas.microsoft.com/office/powerpoint/2010/main" val="52933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Should We Pay The Ransom - The Most Common Ransomware Question</a:t>
            </a:r>
            <a:endParaRPr lang="en-GB" dirty="0"/>
          </a:p>
          <a:p>
            <a:r>
              <a:rPr lang="en-GB" dirty="0"/>
              <a:t>Ransomware negotiators often have pre-existing relationships with various criminal gangs/nation states so know the “language” and techniques for as optimum as possible outcomes – if paying.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Police launch homicide inquiry after German hospital hack - BBC News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Weighing Costs: Sometimes paying appears cheaper than extended downtime or lost care hours, but hidden costs (reputation, morale, and possible repeat extortion) often outweigh that short-term “savings.”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Backups &amp; Preparedness: Having robust, (well tested) offline backups drastically reduces the pressure to pay. If you can restore from backups, you’re less beholden to criminal demands.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Regulatory Issues: In the UK social care context, paying doesn’t absolve data breach reporting obligations (ICO, CQC, or relevant authorities may still need notification).</a:t>
            </a:r>
          </a:p>
        </p:txBody>
      </p:sp>
      <p:sp>
        <p:nvSpPr>
          <p:cNvPr id="4" name="Slide Number Placeholder 3"/>
          <p:cNvSpPr>
            <a:spLocks noGrp="1"/>
          </p:cNvSpPr>
          <p:nvPr>
            <p:ph type="sldNum" sz="quarter" idx="5"/>
          </p:nvPr>
        </p:nvSpPr>
        <p:spPr/>
        <p:txBody>
          <a:bodyPr/>
          <a:lstStyle/>
          <a:p>
            <a:fld id="{1EA2A78D-EE71-48B1-892F-89A2A50EAF89}" type="slidenum">
              <a:rPr lang="en-GB" smtClean="0"/>
              <a:t>6</a:t>
            </a:fld>
            <a:endParaRPr lang="en-GB"/>
          </a:p>
        </p:txBody>
      </p:sp>
    </p:spTree>
    <p:extLst>
      <p:ext uri="{BB962C8B-B14F-4D97-AF65-F5344CB8AC3E}">
        <p14:creationId xmlns:p14="http://schemas.microsoft.com/office/powerpoint/2010/main" val="338801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be an ostrich.</a:t>
            </a:r>
          </a:p>
        </p:txBody>
      </p:sp>
      <p:sp>
        <p:nvSpPr>
          <p:cNvPr id="4" name="Slide Number Placeholder 3"/>
          <p:cNvSpPr>
            <a:spLocks noGrp="1"/>
          </p:cNvSpPr>
          <p:nvPr>
            <p:ph type="sldNum" sz="quarter" idx="5"/>
          </p:nvPr>
        </p:nvSpPr>
        <p:spPr/>
        <p:txBody>
          <a:bodyPr/>
          <a:lstStyle/>
          <a:p>
            <a:fld id="{1EA2A78D-EE71-48B1-892F-89A2A50EAF89}" type="slidenum">
              <a:rPr lang="en-GB" smtClean="0"/>
              <a:t>7</a:t>
            </a:fld>
            <a:endParaRPr lang="en-GB"/>
          </a:p>
        </p:txBody>
      </p:sp>
    </p:spTree>
    <p:extLst>
      <p:ext uri="{BB962C8B-B14F-4D97-AF65-F5344CB8AC3E}">
        <p14:creationId xmlns:p14="http://schemas.microsoft.com/office/powerpoint/2010/main" val="234256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love to tinker too – but there’s a right time and place. During a crisis isn’t it.</a:t>
            </a:r>
          </a:p>
        </p:txBody>
      </p:sp>
      <p:sp>
        <p:nvSpPr>
          <p:cNvPr id="4" name="Slide Number Placeholder 3"/>
          <p:cNvSpPr>
            <a:spLocks noGrp="1"/>
          </p:cNvSpPr>
          <p:nvPr>
            <p:ph type="sldNum" sz="quarter" idx="5"/>
          </p:nvPr>
        </p:nvSpPr>
        <p:spPr/>
        <p:txBody>
          <a:bodyPr/>
          <a:lstStyle/>
          <a:p>
            <a:fld id="{1EA2A78D-EE71-48B1-892F-89A2A50EAF89}" type="slidenum">
              <a:rPr lang="en-GB" smtClean="0"/>
              <a:t>8</a:t>
            </a:fld>
            <a:endParaRPr lang="en-GB"/>
          </a:p>
        </p:txBody>
      </p:sp>
    </p:spTree>
    <p:extLst>
      <p:ext uri="{BB962C8B-B14F-4D97-AF65-F5344CB8AC3E}">
        <p14:creationId xmlns:p14="http://schemas.microsoft.com/office/powerpoint/2010/main" val="547443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BCP – have a list of 1, 2 or even 3 organisations that you either already have a relationship with (doesn’t have to be a financial relationship) – or at least have their contact details to hand should it be needed.</a:t>
            </a:r>
          </a:p>
          <a:p>
            <a:endParaRPr lang="en-GB" dirty="0"/>
          </a:p>
          <a:p>
            <a:r>
              <a:rPr lang="en-GB" dirty="0"/>
              <a:t>Most cyber specialist companies (CRC will have a regional professional partner list) will talk to you about the what-ifs – what they can offer should the worst happen. They may even offer free advice – partly because they’ll hope it’ll lead to a future business relationship – but also because as cyber geeks – we love to share our sometimes-niche knowledge!</a:t>
            </a:r>
          </a:p>
        </p:txBody>
      </p:sp>
      <p:sp>
        <p:nvSpPr>
          <p:cNvPr id="4" name="Slide Number Placeholder 3"/>
          <p:cNvSpPr>
            <a:spLocks noGrp="1"/>
          </p:cNvSpPr>
          <p:nvPr>
            <p:ph type="sldNum" sz="quarter" idx="5"/>
          </p:nvPr>
        </p:nvSpPr>
        <p:spPr/>
        <p:txBody>
          <a:bodyPr/>
          <a:lstStyle/>
          <a:p>
            <a:fld id="{1EA2A78D-EE71-48B1-892F-89A2A50EAF89}" type="slidenum">
              <a:rPr lang="en-GB" smtClean="0"/>
              <a:t>9</a:t>
            </a:fld>
            <a:endParaRPr lang="en-GB"/>
          </a:p>
        </p:txBody>
      </p:sp>
    </p:spTree>
    <p:extLst>
      <p:ext uri="{BB962C8B-B14F-4D97-AF65-F5344CB8AC3E}">
        <p14:creationId xmlns:p14="http://schemas.microsoft.com/office/powerpoint/2010/main" val="832407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9">
            <a:extLst>
              <a:ext uri="{FF2B5EF4-FFF2-40B4-BE49-F238E27FC236}">
                <a16:creationId xmlns:a16="http://schemas.microsoft.com/office/drawing/2014/main" id="{9414B952-FA1A-6A25-6151-81C0F3501A41}"/>
              </a:ext>
            </a:extLst>
          </p:cNvPr>
          <p:cNvSpPr>
            <a:spLocks noGrp="1"/>
          </p:cNvSpPr>
          <p:nvPr>
            <p:ph type="title" hasCustomPrompt="1"/>
          </p:nvPr>
        </p:nvSpPr>
        <p:spPr>
          <a:xfrm>
            <a:off x="704723" y="2889504"/>
            <a:ext cx="3599253" cy="1462303"/>
          </a:xfrm>
          <a:prstGeom prst="rect">
            <a:avLst/>
          </a:prstGeom>
        </p:spPr>
        <p:txBody>
          <a:bodyPr vert="horz" lIns="0" tIns="0" rIns="0" bIns="0" rtlCol="0" anchor="t">
            <a:normAutofit/>
          </a:bodyPr>
          <a:lstStyle>
            <a:lvl1pPr>
              <a:defRPr/>
            </a:lvl1pPr>
          </a:lstStyle>
          <a:p>
            <a:r>
              <a:rPr lang="en-GB" dirty="0"/>
              <a:t>Title of presentation</a:t>
            </a:r>
            <a:endParaRPr lang="en-US" dirty="0"/>
          </a:p>
        </p:txBody>
      </p:sp>
      <p:sp>
        <p:nvSpPr>
          <p:cNvPr id="2" name="TextBox 1">
            <a:extLst>
              <a:ext uri="{FF2B5EF4-FFF2-40B4-BE49-F238E27FC236}">
                <a16:creationId xmlns:a16="http://schemas.microsoft.com/office/drawing/2014/main" id="{D655B769-FEF0-9C08-9FB6-5C501645B636}"/>
              </a:ext>
            </a:extLst>
          </p:cNvPr>
          <p:cNvSpPr txBox="1"/>
          <p:nvPr userDrawn="1"/>
        </p:nvSpPr>
        <p:spPr>
          <a:xfrm>
            <a:off x="704723" y="4561332"/>
            <a:ext cx="4517136" cy="369332"/>
          </a:xfrm>
          <a:prstGeom prst="rect">
            <a:avLst/>
          </a:prstGeom>
          <a:noFill/>
        </p:spPr>
        <p:txBody>
          <a:bodyPr wrap="square" rtlCol="0">
            <a:spAutoFit/>
          </a:bodyPr>
          <a:lstStyle/>
          <a:p>
            <a:r>
              <a:rPr lang="en-GB" dirty="0"/>
              <a:t>Presenter</a:t>
            </a:r>
          </a:p>
        </p:txBody>
      </p:sp>
      <p:sp>
        <p:nvSpPr>
          <p:cNvPr id="3" name="TextBox 2">
            <a:extLst>
              <a:ext uri="{FF2B5EF4-FFF2-40B4-BE49-F238E27FC236}">
                <a16:creationId xmlns:a16="http://schemas.microsoft.com/office/drawing/2014/main" id="{19B9B867-D3D2-46CD-1200-9DFACA57FDFF}"/>
              </a:ext>
            </a:extLst>
          </p:cNvPr>
          <p:cNvSpPr txBox="1"/>
          <p:nvPr userDrawn="1"/>
        </p:nvSpPr>
        <p:spPr>
          <a:xfrm>
            <a:off x="704723" y="4955523"/>
            <a:ext cx="4517136" cy="369332"/>
          </a:xfrm>
          <a:prstGeom prst="rect">
            <a:avLst/>
          </a:prstGeom>
          <a:noFill/>
        </p:spPr>
        <p:txBody>
          <a:bodyPr wrap="square" rtlCol="0">
            <a:spAutoFit/>
          </a:bodyPr>
          <a:lstStyle/>
          <a:p>
            <a:r>
              <a:rPr lang="en-GB" dirty="0"/>
              <a:t>Date</a:t>
            </a:r>
          </a:p>
        </p:txBody>
      </p:sp>
    </p:spTree>
    <p:extLst>
      <p:ext uri="{BB962C8B-B14F-4D97-AF65-F5344CB8AC3E}">
        <p14:creationId xmlns:p14="http://schemas.microsoft.com/office/powerpoint/2010/main" val="164771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Title Placeholder 9">
            <a:extLst>
              <a:ext uri="{FF2B5EF4-FFF2-40B4-BE49-F238E27FC236}">
                <a16:creationId xmlns:a16="http://schemas.microsoft.com/office/drawing/2014/main" id="{9414B952-FA1A-6A25-6151-81C0F3501A41}"/>
              </a:ext>
            </a:extLst>
          </p:cNvPr>
          <p:cNvSpPr>
            <a:spLocks noGrp="1"/>
          </p:cNvSpPr>
          <p:nvPr>
            <p:ph type="title" hasCustomPrompt="1"/>
          </p:nvPr>
        </p:nvSpPr>
        <p:spPr>
          <a:xfrm>
            <a:off x="3739978" y="2494992"/>
            <a:ext cx="7199871" cy="1868016"/>
          </a:xfrm>
          <a:prstGeom prst="rect">
            <a:avLst/>
          </a:prstGeom>
        </p:spPr>
        <p:txBody>
          <a:bodyPr vert="horz" lIns="0" tIns="0" rIns="0" bIns="0" rtlCol="0" anchor="ctr">
            <a:normAutofit/>
          </a:bodyPr>
          <a:lstStyle>
            <a:lvl1pPr>
              <a:defRPr>
                <a:solidFill>
                  <a:schemeClr val="bg1"/>
                </a:solidFill>
              </a:defRPr>
            </a:lvl1pPr>
          </a:lstStyle>
          <a:p>
            <a:r>
              <a:rPr lang="en-GB" dirty="0"/>
              <a:t>Insert section title here.</a:t>
            </a:r>
            <a:endParaRPr lang="en-US" dirty="0"/>
          </a:p>
        </p:txBody>
      </p:sp>
    </p:spTree>
    <p:extLst>
      <p:ext uri="{BB962C8B-B14F-4D97-AF65-F5344CB8AC3E}">
        <p14:creationId xmlns:p14="http://schemas.microsoft.com/office/powerpoint/2010/main" val="103889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6B4D03-C1F3-34FB-488B-C38046E6152A}"/>
              </a:ext>
            </a:extLst>
          </p:cNvPr>
          <p:cNvSpPr>
            <a:spLocks noGrp="1"/>
          </p:cNvSpPr>
          <p:nvPr>
            <p:ph type="body" sz="quarter" idx="10" hasCustomPrompt="1"/>
          </p:nvPr>
        </p:nvSpPr>
        <p:spPr>
          <a:xfrm>
            <a:off x="1235075" y="1808163"/>
            <a:ext cx="9721850" cy="391340"/>
          </a:xfrm>
          <a:prstGeom prst="rect">
            <a:avLst/>
          </a:prstGeom>
        </p:spPr>
        <p:txBody>
          <a:bodyPr lIns="0" tIns="0" rIns="0" bIns="0"/>
          <a:lstStyle>
            <a:lvl1pPr marL="0" indent="0">
              <a:lnSpc>
                <a:spcPct val="100000"/>
              </a:lnSpc>
              <a:buNone/>
              <a:defRPr sz="2600">
                <a:solidFill>
                  <a:schemeClr val="tx1"/>
                </a:solidFill>
                <a:latin typeface="+mj-lt"/>
              </a:defRPr>
            </a:lvl1pPr>
            <a:lvl2pPr marL="457200" indent="0">
              <a:buNone/>
              <a:defRPr sz="2600">
                <a:latin typeface="+mj-lt"/>
              </a:defRPr>
            </a:lvl2pPr>
            <a:lvl3pPr marL="914400" indent="0">
              <a:buNone/>
              <a:defRPr sz="2600">
                <a:latin typeface="+mj-lt"/>
              </a:defRPr>
            </a:lvl3pPr>
            <a:lvl4pPr marL="1371600" indent="0">
              <a:buNone/>
              <a:defRPr sz="2600">
                <a:latin typeface="+mj-lt"/>
              </a:defRPr>
            </a:lvl4pPr>
            <a:lvl5pPr marL="1828800" indent="0">
              <a:buNone/>
              <a:defRPr sz="2600">
                <a:latin typeface="+mj-lt"/>
              </a:defRPr>
            </a:lvl5pPr>
          </a:lstStyle>
          <a:p>
            <a:pPr lvl="0"/>
            <a:r>
              <a:rPr lang="en-GB" dirty="0"/>
              <a:t>Insert page title in this space</a:t>
            </a:r>
            <a:endParaRPr lang="en-US" dirty="0"/>
          </a:p>
        </p:txBody>
      </p:sp>
      <p:sp>
        <p:nvSpPr>
          <p:cNvPr id="3" name="Text Placeholder 2">
            <a:extLst>
              <a:ext uri="{FF2B5EF4-FFF2-40B4-BE49-F238E27FC236}">
                <a16:creationId xmlns:a16="http://schemas.microsoft.com/office/drawing/2014/main" id="{F55EBBB6-E7DF-E3F2-CDE9-5F69268599B1}"/>
              </a:ext>
            </a:extLst>
          </p:cNvPr>
          <p:cNvSpPr>
            <a:spLocks noGrp="1"/>
          </p:cNvSpPr>
          <p:nvPr>
            <p:ph type="body" sz="quarter" idx="11" hasCustomPrompt="1"/>
          </p:nvPr>
        </p:nvSpPr>
        <p:spPr>
          <a:xfrm>
            <a:off x="1235075" y="2592388"/>
            <a:ext cx="4500563" cy="2816225"/>
          </a:xfrm>
          <a:prstGeom prst="rect">
            <a:avLst/>
          </a:prstGeom>
        </p:spPr>
        <p:txBody>
          <a:bodyPr lIns="0" tIns="0" rIns="0" bIns="0" numCol="1" spcCol="720000"/>
          <a:lstStyle>
            <a:lvl1pPr marL="285750" indent="-285750">
              <a:lnSpc>
                <a:spcPts val="2160"/>
              </a:lnSpc>
              <a:buFont typeface="Wingdings" panose="05000000000000000000" pitchFamily="2" charset="2"/>
              <a:buChar char="§"/>
              <a:defRPr sz="1600">
                <a:solidFill>
                  <a:schemeClr val="tx1"/>
                </a:solidFill>
              </a:defRPr>
            </a:lvl1pPr>
            <a:lvl2pPr marL="457200" indent="0">
              <a:lnSpc>
                <a:spcPts val="2060"/>
              </a:lnSpc>
              <a:buNone/>
              <a:defRPr sz="1300">
                <a:solidFill>
                  <a:schemeClr val="tx1"/>
                </a:solidFill>
              </a:defRPr>
            </a:lvl2pPr>
            <a:lvl3pPr marL="914400" indent="0">
              <a:lnSpc>
                <a:spcPts val="2060"/>
              </a:lnSpc>
              <a:buNone/>
              <a:defRPr sz="1300">
                <a:solidFill>
                  <a:schemeClr val="tx1"/>
                </a:solidFill>
              </a:defRPr>
            </a:lvl3pPr>
            <a:lvl4pPr marL="1371600" indent="0">
              <a:lnSpc>
                <a:spcPts val="2060"/>
              </a:lnSpc>
              <a:buNone/>
              <a:defRPr sz="1300">
                <a:solidFill>
                  <a:schemeClr val="tx1"/>
                </a:solidFill>
              </a:defRPr>
            </a:lvl4pPr>
            <a:lvl5pPr marL="1828800" indent="0">
              <a:lnSpc>
                <a:spcPts val="2060"/>
              </a:lnSpc>
              <a:buNone/>
              <a:defRPr sz="1300">
                <a:solidFill>
                  <a:schemeClr val="tx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p>
          <a:p>
            <a:pPr lvl="0"/>
            <a:r>
              <a:rPr lang="en-GB" dirty="0" err="1"/>
              <a:t>Praesent</a:t>
            </a:r>
            <a:r>
              <a:rPr lang="en-GB" dirty="0"/>
              <a:t> </a:t>
            </a:r>
            <a:r>
              <a:rPr lang="en-GB" dirty="0" err="1"/>
              <a:t>eget</a:t>
            </a:r>
            <a:r>
              <a:rPr lang="en-GB" dirty="0"/>
              <a:t> </a:t>
            </a:r>
            <a:r>
              <a:rPr lang="en-GB" dirty="0" err="1"/>
              <a:t>est</a:t>
            </a:r>
            <a:r>
              <a:rPr lang="en-GB" dirty="0"/>
              <a:t> id </a:t>
            </a:r>
            <a:r>
              <a:rPr lang="en-GB" dirty="0" err="1"/>
              <a:t>tellus</a:t>
            </a:r>
            <a:r>
              <a:rPr lang="en-GB" dirty="0"/>
              <a:t> dictum semper. </a:t>
            </a:r>
            <a:r>
              <a:rPr lang="en-GB" dirty="0" err="1"/>
              <a:t>Curabitur</a:t>
            </a:r>
            <a:r>
              <a:rPr lang="en-GB" dirty="0"/>
              <a:t> </a:t>
            </a:r>
            <a:r>
              <a:rPr lang="en-GB" dirty="0" err="1"/>
              <a:t>vel</a:t>
            </a:r>
            <a:r>
              <a:rPr lang="en-GB" dirty="0"/>
              <a:t> </a:t>
            </a:r>
            <a:r>
              <a:rPr lang="en-GB" dirty="0" err="1"/>
              <a:t>aliquet</a:t>
            </a:r>
            <a:r>
              <a:rPr lang="en-GB" dirty="0"/>
              <a:t> </a:t>
            </a:r>
            <a:r>
              <a:rPr lang="en-GB" dirty="0" err="1"/>
              <a:t>lectus</a:t>
            </a:r>
            <a:r>
              <a:rPr lang="en-GB" dirty="0"/>
              <a:t>. </a:t>
            </a:r>
          </a:p>
          <a:p>
            <a:pPr lvl="0"/>
            <a:r>
              <a:rPr lang="en-GB" dirty="0"/>
              <a:t>Nunc </a:t>
            </a:r>
            <a:r>
              <a:rPr lang="en-GB" dirty="0" err="1"/>
              <a:t>ornare</a:t>
            </a:r>
            <a:r>
              <a:rPr lang="en-GB" dirty="0"/>
              <a:t> </a:t>
            </a:r>
            <a:r>
              <a:rPr lang="en-GB" dirty="0" err="1"/>
              <a:t>tortor</a:t>
            </a:r>
            <a:r>
              <a:rPr lang="en-GB" dirty="0"/>
              <a:t> ante, </a:t>
            </a:r>
            <a:r>
              <a:rPr lang="en-GB" dirty="0" err="1"/>
              <a:t>quis</a:t>
            </a:r>
            <a:r>
              <a:rPr lang="en-GB" dirty="0"/>
              <a:t> gravida </a:t>
            </a:r>
            <a:r>
              <a:rPr lang="en-GB" dirty="0" err="1"/>
              <a:t>orci</a:t>
            </a:r>
            <a:r>
              <a:rPr lang="en-GB" dirty="0"/>
              <a:t> semper a. Donec </a:t>
            </a:r>
            <a:r>
              <a:rPr lang="en-GB" dirty="0" err="1"/>
              <a:t>malesuada</a:t>
            </a:r>
            <a:r>
              <a:rPr lang="en-GB" dirty="0"/>
              <a:t> </a:t>
            </a:r>
            <a:r>
              <a:rPr lang="en-GB" dirty="0" err="1"/>
              <a:t>arcu</a:t>
            </a:r>
            <a:r>
              <a:rPr lang="en-GB" dirty="0"/>
              <a:t> ac fermentum </a:t>
            </a:r>
            <a:r>
              <a:rPr lang="en-GB" dirty="0" err="1"/>
              <a:t>tincidunt</a:t>
            </a:r>
            <a:r>
              <a:rPr lang="en-GB" dirty="0"/>
              <a:t>. </a:t>
            </a:r>
            <a:r>
              <a:rPr lang="en-GB" dirty="0" err="1"/>
              <a:t>Quisque</a:t>
            </a:r>
            <a:r>
              <a:rPr lang="en-GB" dirty="0"/>
              <a:t> </a:t>
            </a:r>
            <a:r>
              <a:rPr lang="en-GB" dirty="0" err="1"/>
              <a:t>pellentesque</a:t>
            </a:r>
            <a:r>
              <a:rPr lang="en-GB" dirty="0"/>
              <a:t> </a:t>
            </a:r>
            <a:r>
              <a:rPr lang="en-GB" dirty="0" err="1"/>
              <a:t>luctus</a:t>
            </a:r>
            <a:r>
              <a:rPr lang="en-GB" dirty="0"/>
              <a:t> </a:t>
            </a:r>
            <a:r>
              <a:rPr lang="en-GB" dirty="0" err="1"/>
              <a:t>sem</a:t>
            </a:r>
            <a:r>
              <a:rPr lang="en-GB" dirty="0"/>
              <a:t> </a:t>
            </a:r>
            <a:r>
              <a:rPr lang="en-GB" dirty="0" err="1"/>
              <a:t>tincidunt</a:t>
            </a:r>
            <a:r>
              <a:rPr lang="en-GB" dirty="0"/>
              <a:t> </a:t>
            </a:r>
            <a:r>
              <a:rPr lang="en-GB" dirty="0" err="1"/>
              <a:t>sagittis</a:t>
            </a:r>
            <a:r>
              <a:rPr lang="en-GB" dirty="0"/>
              <a:t>.</a:t>
            </a:r>
          </a:p>
          <a:p>
            <a:pPr lvl="0"/>
            <a:endParaRPr lang="en-GB" dirty="0"/>
          </a:p>
        </p:txBody>
      </p:sp>
      <p:sp>
        <p:nvSpPr>
          <p:cNvPr id="5" name="Text Placeholder 2">
            <a:extLst>
              <a:ext uri="{FF2B5EF4-FFF2-40B4-BE49-F238E27FC236}">
                <a16:creationId xmlns:a16="http://schemas.microsoft.com/office/drawing/2014/main" id="{FFE18C7F-6E6C-79CE-B287-30ECA00F80DF}"/>
              </a:ext>
            </a:extLst>
          </p:cNvPr>
          <p:cNvSpPr>
            <a:spLocks noGrp="1"/>
          </p:cNvSpPr>
          <p:nvPr>
            <p:ph type="body" sz="quarter" idx="12" hasCustomPrompt="1"/>
          </p:nvPr>
        </p:nvSpPr>
        <p:spPr>
          <a:xfrm>
            <a:off x="6456364" y="2592387"/>
            <a:ext cx="4500563" cy="2816225"/>
          </a:xfrm>
          <a:prstGeom prst="rect">
            <a:avLst/>
          </a:prstGeom>
        </p:spPr>
        <p:txBody>
          <a:bodyPr lIns="0" tIns="0" rIns="0" bIns="0" numCol="1" spcCol="720000"/>
          <a:lstStyle>
            <a:lvl1pPr marL="285750" indent="-285750">
              <a:lnSpc>
                <a:spcPts val="2160"/>
              </a:lnSpc>
              <a:buFont typeface="Wingdings" panose="05000000000000000000" pitchFamily="2" charset="2"/>
              <a:buChar char="§"/>
              <a:defRPr sz="1600">
                <a:solidFill>
                  <a:schemeClr val="tx1"/>
                </a:solidFill>
              </a:defRPr>
            </a:lvl1pPr>
            <a:lvl2pPr marL="457200" indent="0">
              <a:lnSpc>
                <a:spcPts val="2060"/>
              </a:lnSpc>
              <a:buNone/>
              <a:defRPr sz="1300">
                <a:solidFill>
                  <a:schemeClr val="tx1"/>
                </a:solidFill>
              </a:defRPr>
            </a:lvl2pPr>
            <a:lvl3pPr marL="914400" indent="0">
              <a:lnSpc>
                <a:spcPts val="2060"/>
              </a:lnSpc>
              <a:buNone/>
              <a:defRPr sz="1300">
                <a:solidFill>
                  <a:schemeClr val="tx1"/>
                </a:solidFill>
              </a:defRPr>
            </a:lvl3pPr>
            <a:lvl4pPr marL="1371600" indent="0">
              <a:lnSpc>
                <a:spcPts val="2060"/>
              </a:lnSpc>
              <a:buNone/>
              <a:defRPr sz="1300">
                <a:solidFill>
                  <a:schemeClr val="tx1"/>
                </a:solidFill>
              </a:defRPr>
            </a:lvl4pPr>
            <a:lvl5pPr marL="1828800" indent="0">
              <a:lnSpc>
                <a:spcPts val="2060"/>
              </a:lnSpc>
              <a:buNone/>
              <a:defRPr sz="1300">
                <a:solidFill>
                  <a:schemeClr val="tx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p>
          <a:p>
            <a:pPr lvl="0"/>
            <a:r>
              <a:rPr lang="en-GB" dirty="0" err="1"/>
              <a:t>Praesent</a:t>
            </a:r>
            <a:r>
              <a:rPr lang="en-GB" dirty="0"/>
              <a:t> </a:t>
            </a:r>
            <a:r>
              <a:rPr lang="en-GB" dirty="0" err="1"/>
              <a:t>eget</a:t>
            </a:r>
            <a:r>
              <a:rPr lang="en-GB" dirty="0"/>
              <a:t> </a:t>
            </a:r>
            <a:r>
              <a:rPr lang="en-GB" dirty="0" err="1"/>
              <a:t>est</a:t>
            </a:r>
            <a:r>
              <a:rPr lang="en-GB" dirty="0"/>
              <a:t> id </a:t>
            </a:r>
            <a:r>
              <a:rPr lang="en-GB" dirty="0" err="1"/>
              <a:t>tellus</a:t>
            </a:r>
            <a:r>
              <a:rPr lang="en-GB" dirty="0"/>
              <a:t> dictum semper. </a:t>
            </a:r>
            <a:r>
              <a:rPr lang="en-GB" dirty="0" err="1"/>
              <a:t>Curabitur</a:t>
            </a:r>
            <a:r>
              <a:rPr lang="en-GB" dirty="0"/>
              <a:t> </a:t>
            </a:r>
            <a:r>
              <a:rPr lang="en-GB" dirty="0" err="1"/>
              <a:t>vel</a:t>
            </a:r>
            <a:r>
              <a:rPr lang="en-GB" dirty="0"/>
              <a:t> </a:t>
            </a:r>
            <a:r>
              <a:rPr lang="en-GB" dirty="0" err="1"/>
              <a:t>aliquet</a:t>
            </a:r>
            <a:r>
              <a:rPr lang="en-GB" dirty="0"/>
              <a:t> </a:t>
            </a:r>
            <a:r>
              <a:rPr lang="en-GB" dirty="0" err="1"/>
              <a:t>lectus</a:t>
            </a:r>
            <a:r>
              <a:rPr lang="en-GB" dirty="0"/>
              <a:t>. </a:t>
            </a:r>
          </a:p>
          <a:p>
            <a:pPr lvl="0"/>
            <a:r>
              <a:rPr lang="en-GB" dirty="0"/>
              <a:t>Nunc </a:t>
            </a:r>
            <a:r>
              <a:rPr lang="en-GB" dirty="0" err="1"/>
              <a:t>ornare</a:t>
            </a:r>
            <a:r>
              <a:rPr lang="en-GB" dirty="0"/>
              <a:t> </a:t>
            </a:r>
            <a:r>
              <a:rPr lang="en-GB" dirty="0" err="1"/>
              <a:t>tortor</a:t>
            </a:r>
            <a:r>
              <a:rPr lang="en-GB" dirty="0"/>
              <a:t> ante, </a:t>
            </a:r>
            <a:r>
              <a:rPr lang="en-GB" dirty="0" err="1"/>
              <a:t>quis</a:t>
            </a:r>
            <a:r>
              <a:rPr lang="en-GB" dirty="0"/>
              <a:t> gravida </a:t>
            </a:r>
            <a:r>
              <a:rPr lang="en-GB" dirty="0" err="1"/>
              <a:t>orci</a:t>
            </a:r>
            <a:r>
              <a:rPr lang="en-GB" dirty="0"/>
              <a:t> semper a. Donec </a:t>
            </a:r>
            <a:r>
              <a:rPr lang="en-GB" dirty="0" err="1"/>
              <a:t>malesuada</a:t>
            </a:r>
            <a:r>
              <a:rPr lang="en-GB" dirty="0"/>
              <a:t> </a:t>
            </a:r>
            <a:r>
              <a:rPr lang="en-GB" dirty="0" err="1"/>
              <a:t>arcu</a:t>
            </a:r>
            <a:r>
              <a:rPr lang="en-GB" dirty="0"/>
              <a:t> ac fermentum </a:t>
            </a:r>
            <a:r>
              <a:rPr lang="en-GB" dirty="0" err="1"/>
              <a:t>tincidunt</a:t>
            </a:r>
            <a:r>
              <a:rPr lang="en-GB" dirty="0"/>
              <a:t>. </a:t>
            </a:r>
            <a:r>
              <a:rPr lang="en-GB" dirty="0" err="1"/>
              <a:t>Quisque</a:t>
            </a:r>
            <a:r>
              <a:rPr lang="en-GB" dirty="0"/>
              <a:t> </a:t>
            </a:r>
            <a:r>
              <a:rPr lang="en-GB" dirty="0" err="1"/>
              <a:t>pellentesque</a:t>
            </a:r>
            <a:r>
              <a:rPr lang="en-GB" dirty="0"/>
              <a:t> </a:t>
            </a:r>
            <a:r>
              <a:rPr lang="en-GB" dirty="0" err="1"/>
              <a:t>luctus</a:t>
            </a:r>
            <a:r>
              <a:rPr lang="en-GB" dirty="0"/>
              <a:t> </a:t>
            </a:r>
            <a:r>
              <a:rPr lang="en-GB" dirty="0" err="1"/>
              <a:t>sem</a:t>
            </a:r>
            <a:r>
              <a:rPr lang="en-GB" dirty="0"/>
              <a:t> </a:t>
            </a:r>
            <a:r>
              <a:rPr lang="en-GB" dirty="0" err="1"/>
              <a:t>tincidunt</a:t>
            </a:r>
            <a:r>
              <a:rPr lang="en-GB" dirty="0"/>
              <a:t> </a:t>
            </a:r>
            <a:r>
              <a:rPr lang="en-GB" dirty="0" err="1"/>
              <a:t>sagittis</a:t>
            </a:r>
            <a:r>
              <a:rPr lang="en-GB" dirty="0"/>
              <a:t>.</a:t>
            </a:r>
          </a:p>
        </p:txBody>
      </p:sp>
    </p:spTree>
    <p:extLst>
      <p:ext uri="{BB962C8B-B14F-4D97-AF65-F5344CB8AC3E}">
        <p14:creationId xmlns:p14="http://schemas.microsoft.com/office/powerpoint/2010/main" val="104860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Righ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6B4D03-C1F3-34FB-488B-C38046E6152A}"/>
              </a:ext>
            </a:extLst>
          </p:cNvPr>
          <p:cNvSpPr>
            <a:spLocks noGrp="1"/>
          </p:cNvSpPr>
          <p:nvPr>
            <p:ph type="body" sz="quarter" idx="10" hasCustomPrompt="1"/>
          </p:nvPr>
        </p:nvSpPr>
        <p:spPr>
          <a:xfrm>
            <a:off x="1235075" y="1808163"/>
            <a:ext cx="9721850" cy="391340"/>
          </a:xfrm>
          <a:prstGeom prst="rect">
            <a:avLst/>
          </a:prstGeom>
        </p:spPr>
        <p:txBody>
          <a:bodyPr lIns="0" tIns="0" rIns="0" bIns="0"/>
          <a:lstStyle>
            <a:lvl1pPr marL="0" indent="0">
              <a:lnSpc>
                <a:spcPct val="100000"/>
              </a:lnSpc>
              <a:buNone/>
              <a:defRPr sz="2600">
                <a:solidFill>
                  <a:schemeClr val="tx1"/>
                </a:solidFill>
                <a:latin typeface="+mj-lt"/>
              </a:defRPr>
            </a:lvl1pPr>
            <a:lvl2pPr marL="457200" indent="0">
              <a:buNone/>
              <a:defRPr sz="2600">
                <a:latin typeface="+mj-lt"/>
              </a:defRPr>
            </a:lvl2pPr>
            <a:lvl3pPr marL="914400" indent="0">
              <a:buNone/>
              <a:defRPr sz="2600">
                <a:latin typeface="+mj-lt"/>
              </a:defRPr>
            </a:lvl3pPr>
            <a:lvl4pPr marL="1371600" indent="0">
              <a:buNone/>
              <a:defRPr sz="2600">
                <a:latin typeface="+mj-lt"/>
              </a:defRPr>
            </a:lvl4pPr>
            <a:lvl5pPr marL="1828800" indent="0">
              <a:buNone/>
              <a:defRPr sz="2600">
                <a:latin typeface="+mj-lt"/>
              </a:defRPr>
            </a:lvl5pPr>
          </a:lstStyle>
          <a:p>
            <a:pPr lvl="0"/>
            <a:r>
              <a:rPr lang="en-GB" dirty="0"/>
              <a:t>Insert page title in this space</a:t>
            </a:r>
            <a:endParaRPr lang="en-US" dirty="0"/>
          </a:p>
        </p:txBody>
      </p:sp>
      <p:sp>
        <p:nvSpPr>
          <p:cNvPr id="3" name="Text Placeholder 2">
            <a:extLst>
              <a:ext uri="{FF2B5EF4-FFF2-40B4-BE49-F238E27FC236}">
                <a16:creationId xmlns:a16="http://schemas.microsoft.com/office/drawing/2014/main" id="{F55EBBB6-E7DF-E3F2-CDE9-5F69268599B1}"/>
              </a:ext>
            </a:extLst>
          </p:cNvPr>
          <p:cNvSpPr>
            <a:spLocks noGrp="1"/>
          </p:cNvSpPr>
          <p:nvPr>
            <p:ph type="body" sz="quarter" idx="11" hasCustomPrompt="1"/>
          </p:nvPr>
        </p:nvSpPr>
        <p:spPr>
          <a:xfrm>
            <a:off x="1235075" y="2592388"/>
            <a:ext cx="4500563" cy="2816225"/>
          </a:xfrm>
          <a:prstGeom prst="rect">
            <a:avLst/>
          </a:prstGeom>
        </p:spPr>
        <p:txBody>
          <a:bodyPr lIns="0" tIns="0" rIns="0" bIns="0" numCol="1" spcCol="720000"/>
          <a:lstStyle>
            <a:lvl1pPr marL="0" indent="0">
              <a:lnSpc>
                <a:spcPts val="2160"/>
              </a:lnSpc>
              <a:buNone/>
              <a:defRPr sz="1600">
                <a:solidFill>
                  <a:schemeClr val="tx1"/>
                </a:solidFill>
              </a:defRPr>
            </a:lvl1pPr>
            <a:lvl2pPr marL="457200" indent="0">
              <a:lnSpc>
                <a:spcPts val="2060"/>
              </a:lnSpc>
              <a:buNone/>
              <a:defRPr sz="1300">
                <a:solidFill>
                  <a:schemeClr val="tx1"/>
                </a:solidFill>
              </a:defRPr>
            </a:lvl2pPr>
            <a:lvl3pPr marL="914400" indent="0">
              <a:lnSpc>
                <a:spcPts val="2060"/>
              </a:lnSpc>
              <a:buNone/>
              <a:defRPr sz="1300">
                <a:solidFill>
                  <a:schemeClr val="tx1"/>
                </a:solidFill>
              </a:defRPr>
            </a:lvl3pPr>
            <a:lvl4pPr marL="1371600" indent="0">
              <a:lnSpc>
                <a:spcPts val="2060"/>
              </a:lnSpc>
              <a:buNone/>
              <a:defRPr sz="1300">
                <a:solidFill>
                  <a:schemeClr val="tx1"/>
                </a:solidFill>
              </a:defRPr>
            </a:lvl4pPr>
            <a:lvl5pPr marL="1828800" indent="0">
              <a:lnSpc>
                <a:spcPts val="2060"/>
              </a:lnSpc>
              <a:buNone/>
              <a:defRPr sz="1300">
                <a:solidFill>
                  <a:schemeClr val="tx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Praesent</a:t>
            </a:r>
            <a:r>
              <a:rPr lang="en-GB" dirty="0"/>
              <a:t> </a:t>
            </a:r>
            <a:r>
              <a:rPr lang="en-GB" dirty="0" err="1"/>
              <a:t>eget</a:t>
            </a:r>
            <a:r>
              <a:rPr lang="en-GB" dirty="0"/>
              <a:t> </a:t>
            </a:r>
            <a:r>
              <a:rPr lang="en-GB" dirty="0" err="1"/>
              <a:t>est</a:t>
            </a:r>
            <a:r>
              <a:rPr lang="en-GB" dirty="0"/>
              <a:t> id </a:t>
            </a:r>
            <a:r>
              <a:rPr lang="en-GB" dirty="0" err="1"/>
              <a:t>tellus</a:t>
            </a:r>
            <a:r>
              <a:rPr lang="en-GB" dirty="0"/>
              <a:t> dictum semper. </a:t>
            </a:r>
          </a:p>
          <a:p>
            <a:pPr lvl="0"/>
            <a:r>
              <a:rPr lang="en-GB" dirty="0" err="1"/>
              <a:t>Curabitur</a:t>
            </a:r>
            <a:r>
              <a:rPr lang="en-GB" dirty="0"/>
              <a:t> </a:t>
            </a:r>
            <a:r>
              <a:rPr lang="en-GB" dirty="0" err="1"/>
              <a:t>vel</a:t>
            </a:r>
            <a:r>
              <a:rPr lang="en-GB" dirty="0"/>
              <a:t> </a:t>
            </a:r>
            <a:r>
              <a:rPr lang="en-GB" dirty="0" err="1"/>
              <a:t>aliquet</a:t>
            </a:r>
            <a:r>
              <a:rPr lang="en-GB" dirty="0"/>
              <a:t> </a:t>
            </a:r>
            <a:r>
              <a:rPr lang="en-GB" dirty="0" err="1"/>
              <a:t>lectus</a:t>
            </a:r>
            <a:r>
              <a:rPr lang="en-GB" dirty="0"/>
              <a:t>. </a:t>
            </a:r>
            <a:r>
              <a:rPr lang="en-GB" dirty="0" err="1"/>
              <a:t>Pellentesque</a:t>
            </a:r>
            <a:r>
              <a:rPr lang="en-GB" dirty="0"/>
              <a:t> </a:t>
            </a:r>
            <a:r>
              <a:rPr lang="en-GB" dirty="0" err="1"/>
              <a:t>condimentum</a:t>
            </a:r>
            <a:r>
              <a:rPr lang="en-GB" dirty="0"/>
              <a:t>, </a:t>
            </a:r>
            <a:r>
              <a:rPr lang="en-GB" dirty="0" err="1"/>
              <a:t>neque</a:t>
            </a:r>
            <a:r>
              <a:rPr lang="en-GB" dirty="0"/>
              <a:t> in </a:t>
            </a:r>
            <a:r>
              <a:rPr lang="en-GB" dirty="0" err="1"/>
              <a:t>sodales</a:t>
            </a:r>
            <a:r>
              <a:rPr lang="en-GB" dirty="0"/>
              <a:t> </a:t>
            </a:r>
            <a:r>
              <a:rPr lang="en-GB" dirty="0" err="1"/>
              <a:t>commodo</a:t>
            </a:r>
            <a:r>
              <a:rPr lang="en-GB" dirty="0"/>
              <a:t>, </a:t>
            </a:r>
            <a:r>
              <a:rPr lang="en-GB" dirty="0" err="1"/>
              <a:t>arcu</a:t>
            </a:r>
            <a:r>
              <a:rPr lang="en-GB" dirty="0"/>
              <a:t> </a:t>
            </a:r>
            <a:r>
              <a:rPr lang="en-GB" dirty="0" err="1"/>
              <a:t>tortor</a:t>
            </a:r>
            <a:r>
              <a:rPr lang="en-GB" dirty="0"/>
              <a:t> </a:t>
            </a:r>
            <a:r>
              <a:rPr lang="en-GB" dirty="0" err="1"/>
              <a:t>egestas</a:t>
            </a:r>
            <a:r>
              <a:rPr lang="en-GB" dirty="0"/>
              <a:t> </a:t>
            </a:r>
            <a:r>
              <a:rPr lang="en-GB" dirty="0" err="1"/>
              <a:t>sem</a:t>
            </a:r>
            <a:r>
              <a:rPr lang="en-GB" dirty="0"/>
              <a:t>, ac </a:t>
            </a:r>
            <a:r>
              <a:rPr lang="en-GB" dirty="0" err="1"/>
              <a:t>lobortis</a:t>
            </a:r>
            <a:r>
              <a:rPr lang="en-GB" dirty="0"/>
              <a:t> </a:t>
            </a:r>
            <a:r>
              <a:rPr lang="en-GB" dirty="0" err="1"/>
              <a:t>tortor</a:t>
            </a:r>
            <a:r>
              <a:rPr lang="en-GB" dirty="0"/>
              <a:t> </a:t>
            </a:r>
            <a:r>
              <a:rPr lang="en-GB" dirty="0" err="1"/>
              <a:t>quam</a:t>
            </a:r>
            <a:r>
              <a:rPr lang="en-GB" dirty="0"/>
              <a:t> et est. </a:t>
            </a:r>
          </a:p>
          <a:p>
            <a:pPr lvl="0"/>
            <a:r>
              <a:rPr lang="en-GB" dirty="0"/>
              <a:t>Sed </a:t>
            </a:r>
            <a:r>
              <a:rPr lang="en-GB" dirty="0" err="1"/>
              <a:t>hendrerit</a:t>
            </a:r>
            <a:r>
              <a:rPr lang="en-GB" dirty="0"/>
              <a:t> </a:t>
            </a:r>
            <a:r>
              <a:rPr lang="en-GB" dirty="0" err="1"/>
              <a:t>augue</a:t>
            </a:r>
            <a:r>
              <a:rPr lang="en-GB" dirty="0"/>
              <a:t> sit </a:t>
            </a:r>
            <a:r>
              <a:rPr lang="en-GB" dirty="0" err="1"/>
              <a:t>amet</a:t>
            </a:r>
            <a:r>
              <a:rPr lang="en-GB" dirty="0"/>
              <a:t> </a:t>
            </a:r>
            <a:r>
              <a:rPr lang="en-GB" dirty="0" err="1"/>
              <a:t>nulla</a:t>
            </a:r>
            <a:r>
              <a:rPr lang="en-GB" dirty="0"/>
              <a:t> pharetra </a:t>
            </a:r>
            <a:r>
              <a:rPr lang="en-GB" dirty="0" err="1"/>
              <a:t>dignissim</a:t>
            </a:r>
            <a:r>
              <a:rPr lang="en-GB" dirty="0"/>
              <a:t>. Maecenas tempus eros </a:t>
            </a:r>
            <a:r>
              <a:rPr lang="en-GB" dirty="0" err="1"/>
              <a:t>aliquet</a:t>
            </a:r>
            <a:r>
              <a:rPr lang="en-GB" dirty="0"/>
              <a:t> </a:t>
            </a:r>
            <a:r>
              <a:rPr lang="en-GB" dirty="0" err="1"/>
              <a:t>velit</a:t>
            </a:r>
            <a:r>
              <a:rPr lang="en-GB" dirty="0"/>
              <a:t> </a:t>
            </a:r>
            <a:r>
              <a:rPr lang="en-GB" dirty="0" err="1"/>
              <a:t>sodales</a:t>
            </a:r>
            <a:r>
              <a:rPr lang="en-GB" dirty="0"/>
              <a:t> </a:t>
            </a:r>
            <a:r>
              <a:rPr lang="en-GB" dirty="0" err="1"/>
              <a:t>bibendum</a:t>
            </a:r>
            <a:r>
              <a:rPr lang="en-GB" dirty="0"/>
              <a:t>.</a:t>
            </a:r>
          </a:p>
        </p:txBody>
      </p:sp>
      <p:sp>
        <p:nvSpPr>
          <p:cNvPr id="7" name="Picture Placeholder 5">
            <a:extLst>
              <a:ext uri="{FF2B5EF4-FFF2-40B4-BE49-F238E27FC236}">
                <a16:creationId xmlns:a16="http://schemas.microsoft.com/office/drawing/2014/main" id="{7A6877A3-00E1-678D-2584-68B947B22275}"/>
              </a:ext>
            </a:extLst>
          </p:cNvPr>
          <p:cNvSpPr>
            <a:spLocks noGrp="1"/>
          </p:cNvSpPr>
          <p:nvPr>
            <p:ph type="pic" sz="quarter" idx="13" hasCustomPrompt="1"/>
          </p:nvPr>
        </p:nvSpPr>
        <p:spPr>
          <a:xfrm>
            <a:off x="6456363" y="2592388"/>
            <a:ext cx="4500562" cy="2816225"/>
          </a:xfrm>
          <a:prstGeom prst="rect">
            <a:avLst/>
          </a:prstGeom>
          <a:pattFill prst="pct5">
            <a:fgClr>
              <a:schemeClr val="accent1"/>
            </a:fgClr>
            <a:bgClr>
              <a:schemeClr val="bg1"/>
            </a:bgClr>
          </a:pattFill>
        </p:spPr>
        <p:txBody>
          <a:bodyPr anchor="ctr"/>
          <a:lstStyle>
            <a:lvl1pPr marL="0" indent="0" algn="ctr">
              <a:buNone/>
              <a:defRPr sz="2600"/>
            </a:lvl1pPr>
          </a:lstStyle>
          <a:p>
            <a:r>
              <a:rPr lang="en-US" dirty="0"/>
              <a:t>Insert image here</a:t>
            </a:r>
          </a:p>
        </p:txBody>
      </p:sp>
    </p:spTree>
    <p:extLst>
      <p:ext uri="{BB962C8B-B14F-4D97-AF65-F5344CB8AC3E}">
        <p14:creationId xmlns:p14="http://schemas.microsoft.com/office/powerpoint/2010/main" val="419440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Image Lef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6B4D03-C1F3-34FB-488B-C38046E6152A}"/>
              </a:ext>
            </a:extLst>
          </p:cNvPr>
          <p:cNvSpPr>
            <a:spLocks noGrp="1"/>
          </p:cNvSpPr>
          <p:nvPr>
            <p:ph type="body" sz="quarter" idx="10" hasCustomPrompt="1"/>
          </p:nvPr>
        </p:nvSpPr>
        <p:spPr>
          <a:xfrm>
            <a:off x="1235076" y="1808163"/>
            <a:ext cx="9721851" cy="391340"/>
          </a:xfrm>
          <a:prstGeom prst="rect">
            <a:avLst/>
          </a:prstGeom>
        </p:spPr>
        <p:txBody>
          <a:bodyPr lIns="0" tIns="0" rIns="0" bIns="0"/>
          <a:lstStyle>
            <a:lvl1pPr marL="0" indent="0">
              <a:lnSpc>
                <a:spcPct val="100000"/>
              </a:lnSpc>
              <a:buNone/>
              <a:defRPr sz="2600">
                <a:solidFill>
                  <a:schemeClr val="tx1"/>
                </a:solidFill>
                <a:latin typeface="+mj-lt"/>
              </a:defRPr>
            </a:lvl1pPr>
            <a:lvl2pPr marL="457200" indent="0">
              <a:buNone/>
              <a:defRPr sz="2600">
                <a:latin typeface="+mj-lt"/>
              </a:defRPr>
            </a:lvl2pPr>
            <a:lvl3pPr marL="914400" indent="0">
              <a:buNone/>
              <a:defRPr sz="2600">
                <a:latin typeface="+mj-lt"/>
              </a:defRPr>
            </a:lvl3pPr>
            <a:lvl4pPr marL="1371600" indent="0">
              <a:buNone/>
              <a:defRPr sz="2600">
                <a:latin typeface="+mj-lt"/>
              </a:defRPr>
            </a:lvl4pPr>
            <a:lvl5pPr marL="1828800" indent="0">
              <a:buNone/>
              <a:defRPr sz="2600">
                <a:latin typeface="+mj-lt"/>
              </a:defRPr>
            </a:lvl5pPr>
          </a:lstStyle>
          <a:p>
            <a:pPr lvl="0"/>
            <a:r>
              <a:rPr lang="en-GB" dirty="0"/>
              <a:t>Insert page title in this space</a:t>
            </a:r>
            <a:endParaRPr lang="en-US" dirty="0"/>
          </a:p>
        </p:txBody>
      </p:sp>
      <p:sp>
        <p:nvSpPr>
          <p:cNvPr id="3" name="Text Placeholder 2">
            <a:extLst>
              <a:ext uri="{FF2B5EF4-FFF2-40B4-BE49-F238E27FC236}">
                <a16:creationId xmlns:a16="http://schemas.microsoft.com/office/drawing/2014/main" id="{F55EBBB6-E7DF-E3F2-CDE9-5F69268599B1}"/>
              </a:ext>
            </a:extLst>
          </p:cNvPr>
          <p:cNvSpPr>
            <a:spLocks noGrp="1"/>
          </p:cNvSpPr>
          <p:nvPr>
            <p:ph type="body" sz="quarter" idx="11" hasCustomPrompt="1"/>
          </p:nvPr>
        </p:nvSpPr>
        <p:spPr>
          <a:xfrm>
            <a:off x="6456365" y="2592388"/>
            <a:ext cx="4500563" cy="2816225"/>
          </a:xfrm>
          <a:prstGeom prst="rect">
            <a:avLst/>
          </a:prstGeom>
        </p:spPr>
        <p:txBody>
          <a:bodyPr lIns="0" tIns="0" rIns="0" bIns="0" numCol="1" spcCol="720000"/>
          <a:lstStyle>
            <a:lvl1pPr marL="0" indent="0">
              <a:lnSpc>
                <a:spcPts val="2160"/>
              </a:lnSpc>
              <a:buNone/>
              <a:defRPr sz="1600">
                <a:solidFill>
                  <a:schemeClr val="tx1"/>
                </a:solidFill>
              </a:defRPr>
            </a:lvl1pPr>
            <a:lvl2pPr marL="457200" indent="0">
              <a:lnSpc>
                <a:spcPts val="2060"/>
              </a:lnSpc>
              <a:buNone/>
              <a:defRPr sz="1300">
                <a:solidFill>
                  <a:schemeClr val="tx1"/>
                </a:solidFill>
              </a:defRPr>
            </a:lvl2pPr>
            <a:lvl3pPr marL="914400" indent="0">
              <a:lnSpc>
                <a:spcPts val="2060"/>
              </a:lnSpc>
              <a:buNone/>
              <a:defRPr sz="1300">
                <a:solidFill>
                  <a:schemeClr val="tx1"/>
                </a:solidFill>
              </a:defRPr>
            </a:lvl3pPr>
            <a:lvl4pPr marL="1371600" indent="0">
              <a:lnSpc>
                <a:spcPts val="2060"/>
              </a:lnSpc>
              <a:buNone/>
              <a:defRPr sz="1300">
                <a:solidFill>
                  <a:schemeClr val="tx1"/>
                </a:solidFill>
              </a:defRPr>
            </a:lvl4pPr>
            <a:lvl5pPr marL="1828800" indent="0">
              <a:lnSpc>
                <a:spcPts val="2060"/>
              </a:lnSpc>
              <a:buNone/>
              <a:defRPr sz="1300">
                <a:solidFill>
                  <a:schemeClr val="tx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Praesent</a:t>
            </a:r>
            <a:r>
              <a:rPr lang="en-GB" dirty="0"/>
              <a:t> </a:t>
            </a:r>
            <a:r>
              <a:rPr lang="en-GB" dirty="0" err="1"/>
              <a:t>eget</a:t>
            </a:r>
            <a:r>
              <a:rPr lang="en-GB" dirty="0"/>
              <a:t> </a:t>
            </a:r>
            <a:r>
              <a:rPr lang="en-GB" dirty="0" err="1"/>
              <a:t>est</a:t>
            </a:r>
            <a:r>
              <a:rPr lang="en-GB" dirty="0"/>
              <a:t> id </a:t>
            </a:r>
            <a:r>
              <a:rPr lang="en-GB" dirty="0" err="1"/>
              <a:t>tellus</a:t>
            </a:r>
            <a:r>
              <a:rPr lang="en-GB" dirty="0"/>
              <a:t> dictum semper. </a:t>
            </a:r>
            <a:r>
              <a:rPr lang="en-GB" dirty="0" err="1"/>
              <a:t>Curabitur</a:t>
            </a:r>
            <a:r>
              <a:rPr lang="en-GB" dirty="0"/>
              <a:t> </a:t>
            </a:r>
            <a:r>
              <a:rPr lang="en-GB" dirty="0" err="1"/>
              <a:t>vel</a:t>
            </a:r>
            <a:r>
              <a:rPr lang="en-GB" dirty="0"/>
              <a:t> </a:t>
            </a:r>
            <a:r>
              <a:rPr lang="en-GB" dirty="0" err="1"/>
              <a:t>aliquet</a:t>
            </a:r>
            <a:r>
              <a:rPr lang="en-GB" dirty="0"/>
              <a:t> </a:t>
            </a:r>
            <a:r>
              <a:rPr lang="en-GB" dirty="0" err="1"/>
              <a:t>lectus</a:t>
            </a:r>
            <a:r>
              <a:rPr lang="en-GB" dirty="0"/>
              <a:t>. </a:t>
            </a:r>
            <a:r>
              <a:rPr lang="en-GB" dirty="0" err="1"/>
              <a:t>Pellentesque</a:t>
            </a:r>
            <a:r>
              <a:rPr lang="en-GB" dirty="0"/>
              <a:t> </a:t>
            </a:r>
            <a:r>
              <a:rPr lang="en-GB" dirty="0" err="1"/>
              <a:t>condimentum</a:t>
            </a:r>
            <a:r>
              <a:rPr lang="en-GB" dirty="0"/>
              <a:t>, </a:t>
            </a:r>
            <a:r>
              <a:rPr lang="en-GB" dirty="0" err="1"/>
              <a:t>neque</a:t>
            </a:r>
            <a:r>
              <a:rPr lang="en-GB" dirty="0"/>
              <a:t> in </a:t>
            </a:r>
            <a:r>
              <a:rPr lang="en-GB" dirty="0" err="1"/>
              <a:t>sodales</a:t>
            </a:r>
            <a:r>
              <a:rPr lang="en-GB" dirty="0"/>
              <a:t> </a:t>
            </a:r>
            <a:r>
              <a:rPr lang="en-GB" dirty="0" err="1"/>
              <a:t>commodo</a:t>
            </a:r>
            <a:r>
              <a:rPr lang="en-GB" dirty="0"/>
              <a:t>, </a:t>
            </a:r>
            <a:r>
              <a:rPr lang="en-GB" dirty="0" err="1"/>
              <a:t>arcu</a:t>
            </a:r>
            <a:r>
              <a:rPr lang="en-GB" dirty="0"/>
              <a:t> </a:t>
            </a:r>
            <a:r>
              <a:rPr lang="en-GB" dirty="0" err="1"/>
              <a:t>tortor</a:t>
            </a:r>
            <a:r>
              <a:rPr lang="en-GB" dirty="0"/>
              <a:t> </a:t>
            </a:r>
            <a:r>
              <a:rPr lang="en-GB" dirty="0" err="1"/>
              <a:t>egestas</a:t>
            </a:r>
            <a:r>
              <a:rPr lang="en-GB" dirty="0"/>
              <a:t> </a:t>
            </a:r>
            <a:r>
              <a:rPr lang="en-GB" dirty="0" err="1"/>
              <a:t>sem</a:t>
            </a:r>
            <a:r>
              <a:rPr lang="en-GB" dirty="0"/>
              <a:t>, ac </a:t>
            </a:r>
            <a:r>
              <a:rPr lang="en-GB" dirty="0" err="1"/>
              <a:t>lobortis</a:t>
            </a:r>
            <a:r>
              <a:rPr lang="en-GB" dirty="0"/>
              <a:t> </a:t>
            </a:r>
            <a:r>
              <a:rPr lang="en-GB" dirty="0" err="1"/>
              <a:t>tortor</a:t>
            </a:r>
            <a:r>
              <a:rPr lang="en-GB" dirty="0"/>
              <a:t> </a:t>
            </a:r>
            <a:r>
              <a:rPr lang="en-GB" dirty="0" err="1"/>
              <a:t>quam</a:t>
            </a:r>
            <a:r>
              <a:rPr lang="en-GB" dirty="0"/>
              <a:t> et est. </a:t>
            </a:r>
          </a:p>
          <a:p>
            <a:pPr lvl="0"/>
            <a:r>
              <a:rPr lang="en-GB" dirty="0"/>
              <a:t>Nunc </a:t>
            </a:r>
            <a:r>
              <a:rPr lang="en-GB" dirty="0" err="1"/>
              <a:t>ornare</a:t>
            </a:r>
            <a:r>
              <a:rPr lang="en-GB" dirty="0"/>
              <a:t> </a:t>
            </a:r>
            <a:r>
              <a:rPr lang="en-GB" dirty="0" err="1"/>
              <a:t>tortor</a:t>
            </a:r>
            <a:r>
              <a:rPr lang="en-GB" dirty="0"/>
              <a:t> ante, </a:t>
            </a:r>
            <a:r>
              <a:rPr lang="en-GB" dirty="0" err="1"/>
              <a:t>quis</a:t>
            </a:r>
            <a:r>
              <a:rPr lang="en-GB" dirty="0"/>
              <a:t> gravida </a:t>
            </a:r>
            <a:r>
              <a:rPr lang="en-GB" dirty="0" err="1"/>
              <a:t>orci</a:t>
            </a:r>
            <a:r>
              <a:rPr lang="en-GB" dirty="0"/>
              <a:t> semper a. Donec </a:t>
            </a:r>
            <a:r>
              <a:rPr lang="en-GB" dirty="0" err="1"/>
              <a:t>malesuada</a:t>
            </a:r>
            <a:r>
              <a:rPr lang="en-GB" dirty="0"/>
              <a:t> </a:t>
            </a:r>
            <a:r>
              <a:rPr lang="en-GB" dirty="0" err="1"/>
              <a:t>arcu</a:t>
            </a:r>
            <a:r>
              <a:rPr lang="en-GB" dirty="0"/>
              <a:t> ac fermentum </a:t>
            </a:r>
            <a:r>
              <a:rPr lang="en-GB" dirty="0" err="1"/>
              <a:t>tincidunt</a:t>
            </a:r>
            <a:r>
              <a:rPr lang="en-GB" dirty="0"/>
              <a:t>. </a:t>
            </a:r>
            <a:r>
              <a:rPr lang="en-GB" dirty="0" err="1"/>
              <a:t>Quisque</a:t>
            </a:r>
            <a:r>
              <a:rPr lang="en-GB" dirty="0"/>
              <a:t> </a:t>
            </a:r>
            <a:r>
              <a:rPr lang="en-GB" dirty="0" err="1"/>
              <a:t>pellentesque</a:t>
            </a:r>
            <a:r>
              <a:rPr lang="en-GB" dirty="0"/>
              <a:t> </a:t>
            </a:r>
            <a:r>
              <a:rPr lang="en-GB" dirty="0" err="1"/>
              <a:t>luctus</a:t>
            </a:r>
            <a:r>
              <a:rPr lang="en-GB" dirty="0"/>
              <a:t> </a:t>
            </a:r>
            <a:r>
              <a:rPr lang="en-GB" dirty="0" err="1"/>
              <a:t>sem</a:t>
            </a:r>
            <a:r>
              <a:rPr lang="en-GB" dirty="0"/>
              <a:t> </a:t>
            </a:r>
            <a:r>
              <a:rPr lang="en-GB" dirty="0" err="1"/>
              <a:t>tincidunt</a:t>
            </a:r>
            <a:r>
              <a:rPr lang="en-GB" dirty="0"/>
              <a:t> </a:t>
            </a:r>
            <a:r>
              <a:rPr lang="en-GB" dirty="0" err="1"/>
              <a:t>sagittis</a:t>
            </a:r>
            <a:r>
              <a:rPr lang="en-GB" dirty="0"/>
              <a:t>.</a:t>
            </a:r>
          </a:p>
        </p:txBody>
      </p:sp>
      <p:sp>
        <p:nvSpPr>
          <p:cNvPr id="7" name="Picture Placeholder 5">
            <a:extLst>
              <a:ext uri="{FF2B5EF4-FFF2-40B4-BE49-F238E27FC236}">
                <a16:creationId xmlns:a16="http://schemas.microsoft.com/office/drawing/2014/main" id="{7A6877A3-00E1-678D-2584-68B947B22275}"/>
              </a:ext>
            </a:extLst>
          </p:cNvPr>
          <p:cNvSpPr>
            <a:spLocks noGrp="1"/>
          </p:cNvSpPr>
          <p:nvPr>
            <p:ph type="pic" sz="quarter" idx="13" hasCustomPrompt="1"/>
          </p:nvPr>
        </p:nvSpPr>
        <p:spPr>
          <a:xfrm>
            <a:off x="1235075" y="2592388"/>
            <a:ext cx="4500562" cy="2816226"/>
          </a:xfrm>
          <a:prstGeom prst="rect">
            <a:avLst/>
          </a:prstGeom>
          <a:pattFill prst="pct5">
            <a:fgClr>
              <a:schemeClr val="accent1"/>
            </a:fgClr>
            <a:bgClr>
              <a:schemeClr val="bg1"/>
            </a:bgClr>
          </a:pattFill>
        </p:spPr>
        <p:txBody>
          <a:bodyPr anchor="ctr"/>
          <a:lstStyle>
            <a:lvl1pPr marL="0" indent="0" algn="ctr">
              <a:buNone/>
              <a:defRPr sz="2600"/>
            </a:lvl1pPr>
          </a:lstStyle>
          <a:p>
            <a:r>
              <a:rPr lang="en-US" dirty="0"/>
              <a:t>Insert image here</a:t>
            </a:r>
          </a:p>
        </p:txBody>
      </p:sp>
    </p:spTree>
    <p:extLst>
      <p:ext uri="{BB962C8B-B14F-4D97-AF65-F5344CB8AC3E}">
        <p14:creationId xmlns:p14="http://schemas.microsoft.com/office/powerpoint/2010/main" val="347096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75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svg"/><Relationship Id="rId9" Type="http://schemas.openxmlformats.org/officeDocument/2006/relationships/image" Target="../media/image1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slideLayout" Target="../slideLayouts/slideLayout5.xml"/><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3.xml"/><Relationship Id="rId9"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svg"/><Relationship Id="rId9"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649611-6BD0-4A25-85CE-7DD052D5DD00}"/>
              </a:ext>
            </a:extLst>
          </p:cNvPr>
          <p:cNvSpPr/>
          <p:nvPr userDrawn="1"/>
        </p:nvSpPr>
        <p:spPr>
          <a:xfrm>
            <a:off x="6456362" y="0"/>
            <a:ext cx="5735637"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D9CB2A-E4CB-A5F2-A832-6249F90F1169}"/>
              </a:ext>
            </a:extLst>
          </p:cNvPr>
          <p:cNvSpPr txBox="1"/>
          <p:nvPr userDrawn="1"/>
        </p:nvSpPr>
        <p:spPr>
          <a:xfrm>
            <a:off x="602752" y="6312729"/>
            <a:ext cx="3360172" cy="169277"/>
          </a:xfrm>
          <a:prstGeom prst="rect">
            <a:avLst/>
          </a:prstGeom>
          <a:noFill/>
        </p:spPr>
        <p:txBody>
          <a:bodyPr wrap="square" lIns="0" tIns="0" rIns="0" bIns="0" rtlCol="0" anchor="ctr">
            <a:spAutoFit/>
          </a:bodyPr>
          <a:lstStyle/>
          <a:p>
            <a:r>
              <a:rPr lang="en-US" sz="1100" dirty="0">
                <a:latin typeface="+mn-lt"/>
              </a:rPr>
              <a:t>digitalcarehub.co.uk/</a:t>
            </a:r>
            <a:r>
              <a:rPr lang="en-US" sz="1100" dirty="0" err="1">
                <a:latin typeface="+mn-lt"/>
              </a:rPr>
              <a:t>CyberResilientCare</a:t>
            </a:r>
            <a:endParaRPr lang="en-US" sz="1100" dirty="0">
              <a:latin typeface="+mn-lt"/>
            </a:endParaRPr>
          </a:p>
        </p:txBody>
      </p:sp>
      <p:pic>
        <p:nvPicPr>
          <p:cNvPr id="12" name="Graphic 11">
            <a:extLst>
              <a:ext uri="{FF2B5EF4-FFF2-40B4-BE49-F238E27FC236}">
                <a16:creationId xmlns:a16="http://schemas.microsoft.com/office/drawing/2014/main" id="{E670FB5E-7067-F407-FC98-FA4F5FA1B9B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7988" y="6320768"/>
            <a:ext cx="88900" cy="152400"/>
          </a:xfrm>
          <a:prstGeom prst="rect">
            <a:avLst/>
          </a:prstGeom>
        </p:spPr>
      </p:pic>
      <p:pic>
        <p:nvPicPr>
          <p:cNvPr id="14" name="Graphic 13">
            <a:extLst>
              <a:ext uri="{FF2B5EF4-FFF2-40B4-BE49-F238E27FC236}">
                <a16:creationId xmlns:a16="http://schemas.microsoft.com/office/drawing/2014/main" id="{8D882A99-54E2-1519-D1E8-625D1B22CB5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64715" y="6316541"/>
            <a:ext cx="152400" cy="152400"/>
          </a:xfrm>
          <a:prstGeom prst="rect">
            <a:avLst/>
          </a:prstGeom>
        </p:spPr>
      </p:pic>
      <p:pic>
        <p:nvPicPr>
          <p:cNvPr id="16" name="Graphic 15">
            <a:extLst>
              <a:ext uri="{FF2B5EF4-FFF2-40B4-BE49-F238E27FC236}">
                <a16:creationId xmlns:a16="http://schemas.microsoft.com/office/drawing/2014/main" id="{BEA33CCC-F003-5F40-D2BC-05AE007AAB5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657012" y="6316541"/>
            <a:ext cx="127000" cy="152400"/>
          </a:xfrm>
          <a:prstGeom prst="rect">
            <a:avLst/>
          </a:prstGeom>
        </p:spPr>
      </p:pic>
      <p:pic>
        <p:nvPicPr>
          <p:cNvPr id="18" name="Graphic 17">
            <a:extLst>
              <a:ext uri="{FF2B5EF4-FFF2-40B4-BE49-F238E27FC236}">
                <a16:creationId xmlns:a16="http://schemas.microsoft.com/office/drawing/2014/main" id="{94B940C1-8B2D-E640-5CC4-5F1EE74B07B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072417" y="6316541"/>
            <a:ext cx="152400" cy="152400"/>
          </a:xfrm>
          <a:prstGeom prst="rect">
            <a:avLst/>
          </a:prstGeom>
        </p:spPr>
      </p:pic>
      <p:grpSp>
        <p:nvGrpSpPr>
          <p:cNvPr id="6" name="Graphic 19">
            <a:extLst>
              <a:ext uri="{FF2B5EF4-FFF2-40B4-BE49-F238E27FC236}">
                <a16:creationId xmlns:a16="http://schemas.microsoft.com/office/drawing/2014/main" id="{2B9C198E-55AF-83EE-5A0F-DEA5BE4CE663}"/>
              </a:ext>
            </a:extLst>
          </p:cNvPr>
          <p:cNvGrpSpPr/>
          <p:nvPr/>
        </p:nvGrpSpPr>
        <p:grpSpPr>
          <a:xfrm>
            <a:off x="7428444" y="2014179"/>
            <a:ext cx="3791479" cy="2707909"/>
            <a:chOff x="7428444" y="2014179"/>
            <a:chExt cx="3791479" cy="2707909"/>
          </a:xfrm>
        </p:grpSpPr>
        <p:sp>
          <p:nvSpPr>
            <p:cNvPr id="15" name="Freeform: Shape 14">
              <a:extLst>
                <a:ext uri="{FF2B5EF4-FFF2-40B4-BE49-F238E27FC236}">
                  <a16:creationId xmlns:a16="http://schemas.microsoft.com/office/drawing/2014/main" id="{179FDD55-93AF-3CE7-A1B7-0B4A3A008900}"/>
                </a:ext>
              </a:extLst>
            </p:cNvPr>
            <p:cNvSpPr/>
            <p:nvPr/>
          </p:nvSpPr>
          <p:spPr>
            <a:xfrm>
              <a:off x="10647017" y="4593141"/>
              <a:ext cx="128742" cy="128947"/>
            </a:xfrm>
            <a:custGeom>
              <a:avLst/>
              <a:gdLst>
                <a:gd name="connsiteX0" fmla="*/ 0 w 128742"/>
                <a:gd name="connsiteY0" fmla="*/ 0 h 128947"/>
                <a:gd name="connsiteX1" fmla="*/ 128743 w 128742"/>
                <a:gd name="connsiteY1" fmla="*/ 0 h 128947"/>
                <a:gd name="connsiteX2" fmla="*/ 128743 w 128742"/>
                <a:gd name="connsiteY2" fmla="*/ 128948 h 128947"/>
                <a:gd name="connsiteX3" fmla="*/ 0 w 128742"/>
                <a:gd name="connsiteY3" fmla="*/ 128948 h 128947"/>
              </a:gdLst>
              <a:ahLst/>
              <a:cxnLst>
                <a:cxn ang="0">
                  <a:pos x="connsiteX0" y="connsiteY0"/>
                </a:cxn>
                <a:cxn ang="0">
                  <a:pos x="connsiteX1" y="connsiteY1"/>
                </a:cxn>
                <a:cxn ang="0">
                  <a:pos x="connsiteX2" y="connsiteY2"/>
                </a:cxn>
                <a:cxn ang="0">
                  <a:pos x="connsiteX3" y="connsiteY3"/>
                </a:cxn>
              </a:cxnLst>
              <a:rect l="l" t="t" r="r" b="b"/>
              <a:pathLst>
                <a:path w="128742" h="128947">
                  <a:moveTo>
                    <a:pt x="0" y="0"/>
                  </a:moveTo>
                  <a:lnTo>
                    <a:pt x="128743" y="0"/>
                  </a:lnTo>
                  <a:lnTo>
                    <a:pt x="128743" y="128948"/>
                  </a:lnTo>
                  <a:lnTo>
                    <a:pt x="0" y="128948"/>
                  </a:lnTo>
                  <a:close/>
                </a:path>
              </a:pathLst>
            </a:custGeom>
            <a:solidFill>
              <a:srgbClr val="A12B87"/>
            </a:solidFill>
            <a:ln w="7102" cap="flat">
              <a:noFill/>
              <a:prstDash val="solid"/>
              <a:miter/>
            </a:ln>
          </p:spPr>
          <p:txBody>
            <a:bodyPr rtlCol="0" anchor="ctr"/>
            <a:lstStyle/>
            <a:p>
              <a:endParaRPr lang="en-IE"/>
            </a:p>
          </p:txBody>
        </p:sp>
        <p:sp>
          <p:nvSpPr>
            <p:cNvPr id="17" name="Freeform: Shape 16">
              <a:extLst>
                <a:ext uri="{FF2B5EF4-FFF2-40B4-BE49-F238E27FC236}">
                  <a16:creationId xmlns:a16="http://schemas.microsoft.com/office/drawing/2014/main" id="{49F86F4A-74FA-B438-DEBF-FB8E9E5E60D0}"/>
                </a:ext>
              </a:extLst>
            </p:cNvPr>
            <p:cNvSpPr/>
            <p:nvPr/>
          </p:nvSpPr>
          <p:spPr>
            <a:xfrm>
              <a:off x="7956292" y="2014179"/>
              <a:ext cx="128742" cy="128947"/>
            </a:xfrm>
            <a:custGeom>
              <a:avLst/>
              <a:gdLst>
                <a:gd name="connsiteX0" fmla="*/ 0 w 128742"/>
                <a:gd name="connsiteY0" fmla="*/ 0 h 128947"/>
                <a:gd name="connsiteX1" fmla="*/ 128743 w 128742"/>
                <a:gd name="connsiteY1" fmla="*/ 0 h 128947"/>
                <a:gd name="connsiteX2" fmla="*/ 128743 w 128742"/>
                <a:gd name="connsiteY2" fmla="*/ 128948 h 128947"/>
                <a:gd name="connsiteX3" fmla="*/ 0 w 128742"/>
                <a:gd name="connsiteY3" fmla="*/ 128948 h 128947"/>
              </a:gdLst>
              <a:ahLst/>
              <a:cxnLst>
                <a:cxn ang="0">
                  <a:pos x="connsiteX0" y="connsiteY0"/>
                </a:cxn>
                <a:cxn ang="0">
                  <a:pos x="connsiteX1" y="connsiteY1"/>
                </a:cxn>
                <a:cxn ang="0">
                  <a:pos x="connsiteX2" y="connsiteY2"/>
                </a:cxn>
                <a:cxn ang="0">
                  <a:pos x="connsiteX3" y="connsiteY3"/>
                </a:cxn>
              </a:cxnLst>
              <a:rect l="l" t="t" r="r" b="b"/>
              <a:pathLst>
                <a:path w="128742" h="128947">
                  <a:moveTo>
                    <a:pt x="0" y="0"/>
                  </a:moveTo>
                  <a:lnTo>
                    <a:pt x="128743" y="0"/>
                  </a:lnTo>
                  <a:lnTo>
                    <a:pt x="128743" y="128948"/>
                  </a:lnTo>
                  <a:lnTo>
                    <a:pt x="0" y="128948"/>
                  </a:lnTo>
                  <a:close/>
                </a:path>
              </a:pathLst>
            </a:custGeom>
            <a:solidFill>
              <a:srgbClr val="FFA500"/>
            </a:solidFill>
            <a:ln w="7102" cap="flat">
              <a:noFill/>
              <a:prstDash val="solid"/>
              <a:miter/>
            </a:ln>
          </p:spPr>
          <p:txBody>
            <a:bodyPr rtlCol="0" anchor="ctr"/>
            <a:lstStyle/>
            <a:p>
              <a:endParaRPr lang="en-IE"/>
            </a:p>
          </p:txBody>
        </p:sp>
        <p:sp>
          <p:nvSpPr>
            <p:cNvPr id="19" name="Freeform: Shape 18">
              <a:extLst>
                <a:ext uri="{FF2B5EF4-FFF2-40B4-BE49-F238E27FC236}">
                  <a16:creationId xmlns:a16="http://schemas.microsoft.com/office/drawing/2014/main" id="{FF9E6335-DF02-DDF5-C952-EDB6C085F3B2}"/>
                </a:ext>
              </a:extLst>
            </p:cNvPr>
            <p:cNvSpPr/>
            <p:nvPr/>
          </p:nvSpPr>
          <p:spPr>
            <a:xfrm>
              <a:off x="7428444" y="2787864"/>
              <a:ext cx="193114" cy="193422"/>
            </a:xfrm>
            <a:custGeom>
              <a:avLst/>
              <a:gdLst>
                <a:gd name="connsiteX0" fmla="*/ 0 w 193114"/>
                <a:gd name="connsiteY0" fmla="*/ 0 h 193422"/>
                <a:gd name="connsiteX1" fmla="*/ 193115 w 193114"/>
                <a:gd name="connsiteY1" fmla="*/ 0 h 193422"/>
                <a:gd name="connsiteX2" fmla="*/ 193115 w 193114"/>
                <a:gd name="connsiteY2" fmla="*/ 193422 h 193422"/>
                <a:gd name="connsiteX3" fmla="*/ 0 w 193114"/>
                <a:gd name="connsiteY3" fmla="*/ 193422 h 193422"/>
              </a:gdLst>
              <a:ahLst/>
              <a:cxnLst>
                <a:cxn ang="0">
                  <a:pos x="connsiteX0" y="connsiteY0"/>
                </a:cxn>
                <a:cxn ang="0">
                  <a:pos x="connsiteX1" y="connsiteY1"/>
                </a:cxn>
                <a:cxn ang="0">
                  <a:pos x="connsiteX2" y="connsiteY2"/>
                </a:cxn>
                <a:cxn ang="0">
                  <a:pos x="connsiteX3" y="connsiteY3"/>
                </a:cxn>
              </a:cxnLst>
              <a:rect l="l" t="t" r="r" b="b"/>
              <a:pathLst>
                <a:path w="193114" h="193422">
                  <a:moveTo>
                    <a:pt x="0" y="0"/>
                  </a:moveTo>
                  <a:lnTo>
                    <a:pt x="193115" y="0"/>
                  </a:lnTo>
                  <a:lnTo>
                    <a:pt x="193115" y="193422"/>
                  </a:lnTo>
                  <a:lnTo>
                    <a:pt x="0" y="193422"/>
                  </a:lnTo>
                  <a:close/>
                </a:path>
              </a:pathLst>
            </a:custGeom>
            <a:solidFill>
              <a:srgbClr val="6AC6DD"/>
            </a:solidFill>
            <a:ln w="7102" cap="flat">
              <a:noFill/>
              <a:prstDash val="solid"/>
              <a:miter/>
            </a:ln>
          </p:spPr>
          <p:txBody>
            <a:bodyPr rtlCol="0" anchor="ctr"/>
            <a:lstStyle/>
            <a:p>
              <a:endParaRPr lang="en-IE"/>
            </a:p>
          </p:txBody>
        </p:sp>
        <p:sp>
          <p:nvSpPr>
            <p:cNvPr id="24" name="Freeform: Shape 23">
              <a:extLst>
                <a:ext uri="{FF2B5EF4-FFF2-40B4-BE49-F238E27FC236}">
                  <a16:creationId xmlns:a16="http://schemas.microsoft.com/office/drawing/2014/main" id="{E057E777-0359-262A-A7D4-9395B97A4844}"/>
                </a:ext>
              </a:extLst>
            </p:cNvPr>
            <p:cNvSpPr/>
            <p:nvPr/>
          </p:nvSpPr>
          <p:spPr>
            <a:xfrm>
              <a:off x="11026809" y="4141818"/>
              <a:ext cx="193114" cy="193422"/>
            </a:xfrm>
            <a:custGeom>
              <a:avLst/>
              <a:gdLst>
                <a:gd name="connsiteX0" fmla="*/ 0 w 193114"/>
                <a:gd name="connsiteY0" fmla="*/ 0 h 193422"/>
                <a:gd name="connsiteX1" fmla="*/ 193115 w 193114"/>
                <a:gd name="connsiteY1" fmla="*/ 0 h 193422"/>
                <a:gd name="connsiteX2" fmla="*/ 193115 w 193114"/>
                <a:gd name="connsiteY2" fmla="*/ 193423 h 193422"/>
                <a:gd name="connsiteX3" fmla="*/ 0 w 193114"/>
                <a:gd name="connsiteY3" fmla="*/ 193423 h 193422"/>
              </a:gdLst>
              <a:ahLst/>
              <a:cxnLst>
                <a:cxn ang="0">
                  <a:pos x="connsiteX0" y="connsiteY0"/>
                </a:cxn>
                <a:cxn ang="0">
                  <a:pos x="connsiteX1" y="connsiteY1"/>
                </a:cxn>
                <a:cxn ang="0">
                  <a:pos x="connsiteX2" y="connsiteY2"/>
                </a:cxn>
                <a:cxn ang="0">
                  <a:pos x="connsiteX3" y="connsiteY3"/>
                </a:cxn>
              </a:cxnLst>
              <a:rect l="l" t="t" r="r" b="b"/>
              <a:pathLst>
                <a:path w="193114" h="193422">
                  <a:moveTo>
                    <a:pt x="0" y="0"/>
                  </a:moveTo>
                  <a:lnTo>
                    <a:pt x="193115" y="0"/>
                  </a:lnTo>
                  <a:lnTo>
                    <a:pt x="193115" y="193423"/>
                  </a:lnTo>
                  <a:lnTo>
                    <a:pt x="0" y="193423"/>
                  </a:lnTo>
                  <a:close/>
                </a:path>
              </a:pathLst>
            </a:custGeom>
            <a:solidFill>
              <a:srgbClr val="E4D6EA"/>
            </a:solidFill>
            <a:ln w="7102" cap="flat">
              <a:noFill/>
              <a:prstDash val="solid"/>
              <a:miter/>
            </a:ln>
          </p:spPr>
          <p:txBody>
            <a:bodyPr rtlCol="0" anchor="ctr"/>
            <a:lstStyle/>
            <a:p>
              <a:endParaRPr lang="en-IE"/>
            </a:p>
          </p:txBody>
        </p:sp>
      </p:grpSp>
      <p:sp>
        <p:nvSpPr>
          <p:cNvPr id="21" name="Rectangle 20">
            <a:extLst>
              <a:ext uri="{FF2B5EF4-FFF2-40B4-BE49-F238E27FC236}">
                <a16:creationId xmlns:a16="http://schemas.microsoft.com/office/drawing/2014/main" id="{A752D98E-518E-E21E-B00F-2BB029DADD96}"/>
              </a:ext>
            </a:extLst>
          </p:cNvPr>
          <p:cNvSpPr/>
          <p:nvPr userDrawn="1"/>
        </p:nvSpPr>
        <p:spPr>
          <a:xfrm>
            <a:off x="5856754" y="1619390"/>
            <a:ext cx="599607" cy="5996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6EE45EE-11A3-240D-1EBE-8FD687587508}"/>
              </a:ext>
            </a:extLst>
          </p:cNvPr>
          <p:cNvSpPr/>
          <p:nvPr userDrawn="1"/>
        </p:nvSpPr>
        <p:spPr>
          <a:xfrm>
            <a:off x="5856754" y="2218997"/>
            <a:ext cx="599607" cy="5996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B82DFDC-81A4-42B6-4A90-4748A119E9EB}"/>
              </a:ext>
            </a:extLst>
          </p:cNvPr>
          <p:cNvSpPr/>
          <p:nvPr userDrawn="1"/>
        </p:nvSpPr>
        <p:spPr>
          <a:xfrm>
            <a:off x="5257146" y="2218997"/>
            <a:ext cx="599607" cy="5996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2AB98A4-D5AB-C2CF-0A52-CB9A9A1E1E8F}"/>
              </a:ext>
            </a:extLst>
          </p:cNvPr>
          <p:cNvSpPr/>
          <p:nvPr userDrawn="1"/>
        </p:nvSpPr>
        <p:spPr>
          <a:xfrm>
            <a:off x="5856754" y="4554682"/>
            <a:ext cx="599607" cy="5996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4272440-390D-5F14-3A42-7B53A461A373}"/>
              </a:ext>
            </a:extLst>
          </p:cNvPr>
          <p:cNvSpPr txBox="1"/>
          <p:nvPr userDrawn="1"/>
        </p:nvSpPr>
        <p:spPr>
          <a:xfrm>
            <a:off x="6832135" y="6016753"/>
            <a:ext cx="3957785" cy="430887"/>
          </a:xfrm>
          <a:prstGeom prst="rect">
            <a:avLst/>
          </a:prstGeom>
          <a:noFill/>
        </p:spPr>
        <p:txBody>
          <a:bodyPr wrap="square" rtlCol="0">
            <a:spAutoFit/>
          </a:bodyPr>
          <a:lstStyle/>
          <a:p>
            <a:r>
              <a:rPr lang="en-GB" sz="1100" dirty="0">
                <a:solidFill>
                  <a:schemeClr val="accent3"/>
                </a:solidFill>
              </a:rPr>
              <a:t>Funded by Department for Science, Innovation and Technology and Innovate UK’s Cyber Local initiative</a:t>
            </a:r>
            <a:endParaRPr lang="en-IE" sz="1100" dirty="0">
              <a:solidFill>
                <a:schemeClr val="accent3"/>
              </a:solidFill>
            </a:endParaRPr>
          </a:p>
        </p:txBody>
      </p:sp>
      <p:pic>
        <p:nvPicPr>
          <p:cNvPr id="26" name="Graphic 25">
            <a:extLst>
              <a:ext uri="{FF2B5EF4-FFF2-40B4-BE49-F238E27FC236}">
                <a16:creationId xmlns:a16="http://schemas.microsoft.com/office/drawing/2014/main" id="{254B7EF4-B5AB-B786-1EF9-EF071D0166DC}"/>
              </a:ext>
            </a:extLst>
          </p:cNvPr>
          <p:cNvPicPr>
            <a:picLocks noChangeAspect="1"/>
          </p:cNvPicPr>
          <p:nvPr userDrawn="1"/>
        </p:nvPicPr>
        <p:blipFill>
          <a:blip r:embed="rId11">
            <a:extLst>
              <a:ext uri="{96DAC541-7B7A-43D3-8B79-37D633B846F1}">
                <asvg:svgBlip xmlns:asvg="http://schemas.microsoft.com/office/drawing/2016/SVG/main" r:embed="rId12"/>
              </a:ext>
            </a:extLst>
          </a:blip>
          <a:srcRect l="4009" r="76558"/>
          <a:stretch/>
        </p:blipFill>
        <p:spPr>
          <a:xfrm>
            <a:off x="7710747" y="1730661"/>
            <a:ext cx="3226865" cy="3123824"/>
          </a:xfrm>
          <a:prstGeom prst="rect">
            <a:avLst/>
          </a:prstGeom>
        </p:spPr>
      </p:pic>
      <p:pic>
        <p:nvPicPr>
          <p:cNvPr id="8" name="Picture 7" descr="A black and purple logo&#10;&#10;Description automatically generated">
            <a:extLst>
              <a:ext uri="{FF2B5EF4-FFF2-40B4-BE49-F238E27FC236}">
                <a16:creationId xmlns:a16="http://schemas.microsoft.com/office/drawing/2014/main" id="{31A1B5B8-0832-FEC0-8399-1DE649F4DBE1}"/>
              </a:ext>
            </a:extLst>
          </p:cNvPr>
          <p:cNvPicPr>
            <a:picLocks noChangeAspect="1"/>
          </p:cNvPicPr>
          <p:nvPr userDrawn="1"/>
        </p:nvPicPr>
        <p:blipFill>
          <a:blip r:embed="rId13"/>
          <a:stretch>
            <a:fillRect/>
          </a:stretch>
        </p:blipFill>
        <p:spPr>
          <a:xfrm>
            <a:off x="266586" y="476797"/>
            <a:ext cx="3926544" cy="681083"/>
          </a:xfrm>
          <a:prstGeom prst="rect">
            <a:avLst/>
          </a:prstGeom>
        </p:spPr>
      </p:pic>
    </p:spTree>
    <p:extLst>
      <p:ext uri="{BB962C8B-B14F-4D97-AF65-F5344CB8AC3E}">
        <p14:creationId xmlns:p14="http://schemas.microsoft.com/office/powerpoint/2010/main" val="87815109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78" userDrawn="1">
          <p15:clr>
            <a:srgbClr val="F26B43"/>
          </p15:clr>
        </p15:guide>
        <p15:guide id="4" pos="6902" userDrawn="1">
          <p15:clr>
            <a:srgbClr val="F26B43"/>
          </p15:clr>
        </p15:guide>
        <p15:guide id="5" orient="horz" pos="572" userDrawn="1">
          <p15:clr>
            <a:srgbClr val="F26B43"/>
          </p15:clr>
        </p15:guide>
        <p15:guide id="6" orient="horz" pos="3748" userDrawn="1">
          <p15:clr>
            <a:srgbClr val="F26B43"/>
          </p15:clr>
        </p15:guide>
        <p15:guide id="7" orient="horz" pos="4088" userDrawn="1">
          <p15:clr>
            <a:srgbClr val="F26B43"/>
          </p15:clr>
        </p15:guide>
        <p15:guide id="8" orient="horz" pos="232" userDrawn="1">
          <p15:clr>
            <a:srgbClr val="F26B43"/>
          </p15:clr>
        </p15:guide>
        <p15:guide id="9" pos="257" userDrawn="1">
          <p15:clr>
            <a:srgbClr val="F26B43"/>
          </p15:clr>
        </p15:guide>
        <p15:guide id="10" pos="7423" userDrawn="1">
          <p15:clr>
            <a:srgbClr val="F26B43"/>
          </p15:clr>
        </p15:guide>
        <p15:guide id="11" pos="3613" userDrawn="1">
          <p15:clr>
            <a:srgbClr val="F26B43"/>
          </p15:clr>
        </p15:guide>
        <p15:guide id="12" pos="40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649611-6BD0-4A25-85CE-7DD052D5DD00}"/>
              </a:ext>
            </a:extLst>
          </p:cNvPr>
          <p:cNvSpPr/>
          <p:nvPr userDrawn="1"/>
        </p:nvSpPr>
        <p:spPr>
          <a:xfrm>
            <a:off x="2434291" y="0"/>
            <a:ext cx="975770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F46228BF-0E34-613B-1BE6-4CA4397621D4}"/>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3250" t="22902" r="13420" b="22950"/>
          <a:stretch/>
        </p:blipFill>
        <p:spPr>
          <a:xfrm>
            <a:off x="517714" y="1196317"/>
            <a:ext cx="1227820" cy="543698"/>
          </a:xfrm>
          <a:prstGeom prst="rect">
            <a:avLst/>
          </a:prstGeom>
        </p:spPr>
      </p:pic>
      <p:sp>
        <p:nvSpPr>
          <p:cNvPr id="11" name="TextBox 10">
            <a:extLst>
              <a:ext uri="{FF2B5EF4-FFF2-40B4-BE49-F238E27FC236}">
                <a16:creationId xmlns:a16="http://schemas.microsoft.com/office/drawing/2014/main" id="{48D9CB2A-E4CB-A5F2-A832-6249F90F1169}"/>
              </a:ext>
            </a:extLst>
          </p:cNvPr>
          <p:cNvSpPr txBox="1"/>
          <p:nvPr userDrawn="1"/>
        </p:nvSpPr>
        <p:spPr>
          <a:xfrm>
            <a:off x="3124991" y="6312728"/>
            <a:ext cx="3360172" cy="169277"/>
          </a:xfrm>
          <a:prstGeom prst="rect">
            <a:avLst/>
          </a:prstGeom>
          <a:noFill/>
        </p:spPr>
        <p:txBody>
          <a:bodyPr wrap="square" lIns="0" tIns="0" rIns="0" bIns="0" rtlCol="0" anchor="ctr">
            <a:spAutoFit/>
          </a:bodyPr>
          <a:lstStyle/>
          <a:p>
            <a:r>
              <a:rPr lang="en-US" sz="1100" dirty="0">
                <a:solidFill>
                  <a:schemeClr val="bg1"/>
                </a:solidFill>
                <a:latin typeface="+mn-lt"/>
              </a:rPr>
              <a:t>digitalcarehub.co.uk/</a:t>
            </a:r>
            <a:r>
              <a:rPr lang="en-US" sz="1100" dirty="0" err="1">
                <a:solidFill>
                  <a:schemeClr val="bg1"/>
                </a:solidFill>
                <a:latin typeface="+mn-lt"/>
              </a:rPr>
              <a:t>CyberResilientCare</a:t>
            </a:r>
            <a:endParaRPr lang="en-US" sz="1100" dirty="0">
              <a:solidFill>
                <a:schemeClr val="bg1"/>
              </a:solidFill>
              <a:latin typeface="+mn-lt"/>
            </a:endParaRPr>
          </a:p>
        </p:txBody>
      </p:sp>
      <p:pic>
        <p:nvPicPr>
          <p:cNvPr id="12" name="Graphic 11">
            <a:extLst>
              <a:ext uri="{FF2B5EF4-FFF2-40B4-BE49-F238E27FC236}">
                <a16:creationId xmlns:a16="http://schemas.microsoft.com/office/drawing/2014/main" id="{E670FB5E-7067-F407-FC98-FA4F5FA1B9B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31732" y="6320768"/>
            <a:ext cx="88900" cy="152400"/>
          </a:xfrm>
          <a:prstGeom prst="rect">
            <a:avLst/>
          </a:prstGeom>
        </p:spPr>
      </p:pic>
      <p:sp>
        <p:nvSpPr>
          <p:cNvPr id="3" name="TextBox 2">
            <a:extLst>
              <a:ext uri="{FF2B5EF4-FFF2-40B4-BE49-F238E27FC236}">
                <a16:creationId xmlns:a16="http://schemas.microsoft.com/office/drawing/2014/main" id="{0B9EABA6-D458-E31B-880B-4CA2C9B9974D}"/>
              </a:ext>
            </a:extLst>
          </p:cNvPr>
          <p:cNvSpPr txBox="1"/>
          <p:nvPr userDrawn="1"/>
        </p:nvSpPr>
        <p:spPr>
          <a:xfrm>
            <a:off x="10125932" y="6312728"/>
            <a:ext cx="1792612" cy="169277"/>
          </a:xfrm>
          <a:prstGeom prst="rect">
            <a:avLst/>
          </a:prstGeom>
          <a:noFill/>
        </p:spPr>
        <p:txBody>
          <a:bodyPr wrap="square" lIns="0" tIns="0" rIns="0" bIns="0" rtlCol="0" anchor="ctr">
            <a:spAutoFit/>
          </a:bodyPr>
          <a:lstStyle/>
          <a:p>
            <a:r>
              <a:rPr lang="en-US" sz="1100" dirty="0" err="1">
                <a:solidFill>
                  <a:schemeClr val="bg1"/>
                </a:solidFill>
                <a:latin typeface="+mn-lt"/>
              </a:rPr>
              <a:t>hello@digitalcarehub.co.uk</a:t>
            </a:r>
            <a:endParaRPr lang="en-US" sz="1100" dirty="0">
              <a:solidFill>
                <a:schemeClr val="bg1"/>
              </a:solidFill>
              <a:latin typeface="+mn-lt"/>
            </a:endParaRPr>
          </a:p>
        </p:txBody>
      </p:sp>
      <p:pic>
        <p:nvPicPr>
          <p:cNvPr id="8" name="Graphic 7">
            <a:extLst>
              <a:ext uri="{FF2B5EF4-FFF2-40B4-BE49-F238E27FC236}">
                <a16:creationId xmlns:a16="http://schemas.microsoft.com/office/drawing/2014/main" id="{047E3919-5871-1A3D-AD21-9F148E17FC1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867668" y="6330293"/>
            <a:ext cx="152400" cy="152400"/>
          </a:xfrm>
          <a:prstGeom prst="rect">
            <a:avLst/>
          </a:prstGeom>
        </p:spPr>
      </p:pic>
      <p:sp>
        <p:nvSpPr>
          <p:cNvPr id="10" name="Rectangle 9">
            <a:extLst>
              <a:ext uri="{FF2B5EF4-FFF2-40B4-BE49-F238E27FC236}">
                <a16:creationId xmlns:a16="http://schemas.microsoft.com/office/drawing/2014/main" id="{F909A1DD-1DE4-BDBC-B2B7-61E1D5F52554}"/>
              </a:ext>
            </a:extLst>
          </p:cNvPr>
          <p:cNvSpPr/>
          <p:nvPr userDrawn="1"/>
        </p:nvSpPr>
        <p:spPr>
          <a:xfrm>
            <a:off x="5947719" y="1290013"/>
            <a:ext cx="148281" cy="14828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2EE3F2-BC22-5E2E-0A18-046DF01E3B59}"/>
              </a:ext>
            </a:extLst>
          </p:cNvPr>
          <p:cNvSpPr/>
          <p:nvPr userDrawn="1"/>
        </p:nvSpPr>
        <p:spPr>
          <a:xfrm>
            <a:off x="9560141" y="5258053"/>
            <a:ext cx="148281" cy="1482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EA380AD-5346-DBCB-5A43-C869A1EAC76A}"/>
              </a:ext>
            </a:extLst>
          </p:cNvPr>
          <p:cNvSpPr/>
          <p:nvPr userDrawn="1"/>
        </p:nvSpPr>
        <p:spPr>
          <a:xfrm>
            <a:off x="5039626" y="1627765"/>
            <a:ext cx="205946" cy="2059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B7DB03-F603-5E8A-4CF8-5219E4F9D907}"/>
              </a:ext>
            </a:extLst>
          </p:cNvPr>
          <p:cNvSpPr/>
          <p:nvPr userDrawn="1"/>
        </p:nvSpPr>
        <p:spPr>
          <a:xfrm>
            <a:off x="10750979" y="4642815"/>
            <a:ext cx="205946" cy="20594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30A8484-C6F7-2B81-C415-16E19A3B6C7F}"/>
              </a:ext>
            </a:extLst>
          </p:cNvPr>
          <p:cNvSpPr/>
          <p:nvPr userDrawn="1"/>
        </p:nvSpPr>
        <p:spPr>
          <a:xfrm>
            <a:off x="1834683" y="2228030"/>
            <a:ext cx="599607" cy="5996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A005661-5D9C-8619-9496-C18F2E454D80}"/>
              </a:ext>
            </a:extLst>
          </p:cNvPr>
          <p:cNvSpPr/>
          <p:nvPr userDrawn="1"/>
        </p:nvSpPr>
        <p:spPr>
          <a:xfrm>
            <a:off x="1834683" y="3947594"/>
            <a:ext cx="599607" cy="5996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0FD7A81-86EA-3E7D-7C14-156C80C16698}"/>
              </a:ext>
            </a:extLst>
          </p:cNvPr>
          <p:cNvSpPr/>
          <p:nvPr userDrawn="1"/>
        </p:nvSpPr>
        <p:spPr>
          <a:xfrm>
            <a:off x="1235075" y="4547201"/>
            <a:ext cx="599607" cy="5996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17FC7A6-E2D0-0C7C-7CD1-E0BD9C604F2C}"/>
              </a:ext>
            </a:extLst>
          </p:cNvPr>
          <p:cNvSpPr/>
          <p:nvPr userDrawn="1"/>
        </p:nvSpPr>
        <p:spPr>
          <a:xfrm>
            <a:off x="1834683" y="4547201"/>
            <a:ext cx="599607" cy="5996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purple letters&#10;&#10;Description automatically generated">
            <a:extLst>
              <a:ext uri="{FF2B5EF4-FFF2-40B4-BE49-F238E27FC236}">
                <a16:creationId xmlns:a16="http://schemas.microsoft.com/office/drawing/2014/main" id="{44AB5DE0-317F-6A21-85DF-2FBD804A4CF9}"/>
              </a:ext>
            </a:extLst>
          </p:cNvPr>
          <p:cNvPicPr>
            <a:picLocks noChangeAspect="1"/>
          </p:cNvPicPr>
          <p:nvPr userDrawn="1"/>
        </p:nvPicPr>
        <p:blipFill>
          <a:blip r:embed="rId9"/>
          <a:srcRect r="47719"/>
          <a:stretch/>
        </p:blipFill>
        <p:spPr>
          <a:xfrm>
            <a:off x="187209" y="427775"/>
            <a:ext cx="1751319" cy="632582"/>
          </a:xfrm>
          <a:prstGeom prst="rect">
            <a:avLst/>
          </a:prstGeom>
        </p:spPr>
      </p:pic>
    </p:spTree>
    <p:extLst>
      <p:ext uri="{BB962C8B-B14F-4D97-AF65-F5344CB8AC3E}">
        <p14:creationId xmlns:p14="http://schemas.microsoft.com/office/powerpoint/2010/main" val="2235189845"/>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78" userDrawn="1">
          <p15:clr>
            <a:srgbClr val="F26B43"/>
          </p15:clr>
        </p15:guide>
        <p15:guide id="4" pos="6902" userDrawn="1">
          <p15:clr>
            <a:srgbClr val="F26B43"/>
          </p15:clr>
        </p15:guide>
        <p15:guide id="5" orient="horz" pos="572" userDrawn="1">
          <p15:clr>
            <a:srgbClr val="F26B43"/>
          </p15:clr>
        </p15:guide>
        <p15:guide id="6" orient="horz" pos="3748" userDrawn="1">
          <p15:clr>
            <a:srgbClr val="F26B43"/>
          </p15:clr>
        </p15:guide>
        <p15:guide id="7" orient="horz" pos="4088" userDrawn="1">
          <p15:clr>
            <a:srgbClr val="F26B43"/>
          </p15:clr>
        </p15:guide>
        <p15:guide id="8" orient="horz" pos="232" userDrawn="1">
          <p15:clr>
            <a:srgbClr val="F26B43"/>
          </p15:clr>
        </p15:guide>
        <p15:guide id="9" pos="257" userDrawn="1">
          <p15:clr>
            <a:srgbClr val="F26B43"/>
          </p15:clr>
        </p15:guide>
        <p15:guide id="10" pos="7423" userDrawn="1">
          <p15:clr>
            <a:srgbClr val="F26B43"/>
          </p15:clr>
        </p15:guide>
        <p15:guide id="11" pos="3613" userDrawn="1">
          <p15:clr>
            <a:srgbClr val="F26B43"/>
          </p15:clr>
        </p15:guide>
        <p15:guide id="12" pos="406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649611-6BD0-4A25-85CE-7DD052D5DD00}"/>
              </a:ext>
            </a:extLst>
          </p:cNvPr>
          <p:cNvSpPr/>
          <p:nvPr userDrawn="1"/>
        </p:nvSpPr>
        <p:spPr>
          <a:xfrm>
            <a:off x="854439" y="1278230"/>
            <a:ext cx="10929574" cy="46717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D9CB2A-E4CB-A5F2-A832-6249F90F1169}"/>
              </a:ext>
            </a:extLst>
          </p:cNvPr>
          <p:cNvSpPr txBox="1"/>
          <p:nvPr userDrawn="1"/>
        </p:nvSpPr>
        <p:spPr>
          <a:xfrm>
            <a:off x="602752" y="6312728"/>
            <a:ext cx="3360172" cy="169277"/>
          </a:xfrm>
          <a:prstGeom prst="rect">
            <a:avLst/>
          </a:prstGeom>
          <a:noFill/>
        </p:spPr>
        <p:txBody>
          <a:bodyPr wrap="square" lIns="0" tIns="0" rIns="0" bIns="0" rtlCol="0" anchor="ctr">
            <a:spAutoFit/>
          </a:bodyPr>
          <a:lstStyle/>
          <a:p>
            <a:r>
              <a:rPr lang="en-US" sz="1100" dirty="0">
                <a:latin typeface="+mn-lt"/>
              </a:rPr>
              <a:t>digitalcarehub.co.uk/</a:t>
            </a:r>
            <a:r>
              <a:rPr lang="en-US" sz="1100" dirty="0" err="1">
                <a:latin typeface="+mn-lt"/>
              </a:rPr>
              <a:t>CyberResilientCare</a:t>
            </a:r>
            <a:endParaRPr lang="en-US" sz="1100" dirty="0">
              <a:latin typeface="+mn-lt"/>
            </a:endParaRPr>
          </a:p>
        </p:txBody>
      </p:sp>
      <p:pic>
        <p:nvPicPr>
          <p:cNvPr id="12" name="Graphic 11">
            <a:extLst>
              <a:ext uri="{FF2B5EF4-FFF2-40B4-BE49-F238E27FC236}">
                <a16:creationId xmlns:a16="http://schemas.microsoft.com/office/drawing/2014/main" id="{E670FB5E-7067-F407-FC98-FA4F5FA1B9B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988" y="6320768"/>
            <a:ext cx="88900" cy="152400"/>
          </a:xfrm>
          <a:prstGeom prst="rect">
            <a:avLst/>
          </a:prstGeom>
        </p:spPr>
      </p:pic>
      <p:sp>
        <p:nvSpPr>
          <p:cNvPr id="10" name="Rectangle 9">
            <a:extLst>
              <a:ext uri="{FF2B5EF4-FFF2-40B4-BE49-F238E27FC236}">
                <a16:creationId xmlns:a16="http://schemas.microsoft.com/office/drawing/2014/main" id="{F909A1DD-1DE4-BDBC-B2B7-61E1D5F52554}"/>
              </a:ext>
            </a:extLst>
          </p:cNvPr>
          <p:cNvSpPr/>
          <p:nvPr userDrawn="1"/>
        </p:nvSpPr>
        <p:spPr>
          <a:xfrm>
            <a:off x="6457395" y="6182012"/>
            <a:ext cx="148281" cy="14828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2EE3F2-BC22-5E2E-0A18-046DF01E3B59}"/>
              </a:ext>
            </a:extLst>
          </p:cNvPr>
          <p:cNvSpPr/>
          <p:nvPr userDrawn="1"/>
        </p:nvSpPr>
        <p:spPr>
          <a:xfrm>
            <a:off x="8884638" y="749606"/>
            <a:ext cx="148281" cy="1482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EA380AD-5346-DBCB-5A43-C869A1EAC76A}"/>
              </a:ext>
            </a:extLst>
          </p:cNvPr>
          <p:cNvSpPr/>
          <p:nvPr userDrawn="1"/>
        </p:nvSpPr>
        <p:spPr>
          <a:xfrm>
            <a:off x="202041" y="5744004"/>
            <a:ext cx="205946" cy="2059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B7DB03-F603-5E8A-4CF8-5219E4F9D907}"/>
              </a:ext>
            </a:extLst>
          </p:cNvPr>
          <p:cNvSpPr/>
          <p:nvPr userDrawn="1"/>
        </p:nvSpPr>
        <p:spPr>
          <a:xfrm>
            <a:off x="10139682" y="472677"/>
            <a:ext cx="205946" cy="20594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30A8484-C6F7-2B81-C415-16E19A3B6C7F}"/>
              </a:ext>
            </a:extLst>
          </p:cNvPr>
          <p:cNvSpPr/>
          <p:nvPr userDrawn="1"/>
        </p:nvSpPr>
        <p:spPr>
          <a:xfrm>
            <a:off x="10357318" y="678623"/>
            <a:ext cx="599607" cy="59960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 name="TextBox 3">
            <a:extLst>
              <a:ext uri="{FF2B5EF4-FFF2-40B4-BE49-F238E27FC236}">
                <a16:creationId xmlns:a16="http://schemas.microsoft.com/office/drawing/2014/main" id="{65BAA78C-369C-2E45-EE6F-14C4A36EA233}"/>
              </a:ext>
            </a:extLst>
          </p:cNvPr>
          <p:cNvSpPr txBox="1"/>
          <p:nvPr userDrawn="1"/>
        </p:nvSpPr>
        <p:spPr>
          <a:xfrm>
            <a:off x="10125932" y="6312728"/>
            <a:ext cx="1792612" cy="169277"/>
          </a:xfrm>
          <a:prstGeom prst="rect">
            <a:avLst/>
          </a:prstGeom>
          <a:noFill/>
        </p:spPr>
        <p:txBody>
          <a:bodyPr wrap="square" lIns="0" tIns="0" rIns="0" bIns="0" rtlCol="0" anchor="ctr">
            <a:spAutoFit/>
          </a:bodyPr>
          <a:lstStyle/>
          <a:p>
            <a:r>
              <a:rPr lang="en-US" sz="1100" dirty="0" err="1">
                <a:solidFill>
                  <a:schemeClr val="tx1"/>
                </a:solidFill>
                <a:latin typeface="+mn-lt"/>
              </a:rPr>
              <a:t>hello@digitalcarehub.co.uk</a:t>
            </a:r>
            <a:endParaRPr lang="en-US" sz="1100" dirty="0">
              <a:solidFill>
                <a:schemeClr val="tx1"/>
              </a:solidFill>
              <a:latin typeface="+mn-lt"/>
            </a:endParaRPr>
          </a:p>
        </p:txBody>
      </p:sp>
      <p:pic>
        <p:nvPicPr>
          <p:cNvPr id="5" name="Graphic 4">
            <a:extLst>
              <a:ext uri="{FF2B5EF4-FFF2-40B4-BE49-F238E27FC236}">
                <a16:creationId xmlns:a16="http://schemas.microsoft.com/office/drawing/2014/main" id="{45CD4717-80E6-3641-4D96-9BBB4D5D6BF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867668" y="6330293"/>
            <a:ext cx="152400" cy="152400"/>
          </a:xfrm>
          <a:prstGeom prst="rect">
            <a:avLst/>
          </a:prstGeom>
        </p:spPr>
      </p:pic>
      <p:sp>
        <p:nvSpPr>
          <p:cNvPr id="14" name="Rectangle 13">
            <a:extLst>
              <a:ext uri="{FF2B5EF4-FFF2-40B4-BE49-F238E27FC236}">
                <a16:creationId xmlns:a16="http://schemas.microsoft.com/office/drawing/2014/main" id="{3E48AF9B-482E-6A7B-E609-38F9AEB18674}"/>
              </a:ext>
            </a:extLst>
          </p:cNvPr>
          <p:cNvSpPr/>
          <p:nvPr userDrawn="1"/>
        </p:nvSpPr>
        <p:spPr>
          <a:xfrm>
            <a:off x="5142599" y="5949950"/>
            <a:ext cx="599607" cy="59960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Rounded Rectangle 1">
            <a:extLst>
              <a:ext uri="{FF2B5EF4-FFF2-40B4-BE49-F238E27FC236}">
                <a16:creationId xmlns:a16="http://schemas.microsoft.com/office/drawing/2014/main" id="{08DE1295-0D0E-FE10-B499-DE0E267B38CF}"/>
              </a:ext>
            </a:extLst>
          </p:cNvPr>
          <p:cNvSpPr/>
          <p:nvPr userDrawn="1"/>
        </p:nvSpPr>
        <p:spPr>
          <a:xfrm>
            <a:off x="407987" y="1277262"/>
            <a:ext cx="966866" cy="966866"/>
          </a:xfrm>
          <a:prstGeom prst="roundRect">
            <a:avLst>
              <a:gd name="adj" fmla="val 1954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C662214-013E-2E37-9F26-FC7E6B8B23C5}"/>
              </a:ext>
            </a:extLst>
          </p:cNvPr>
          <p:cNvSpPr/>
          <p:nvPr userDrawn="1"/>
        </p:nvSpPr>
        <p:spPr>
          <a:xfrm>
            <a:off x="407987" y="1720424"/>
            <a:ext cx="827088" cy="42295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purple logo&#10;&#10;Description automatically generated">
            <a:extLst>
              <a:ext uri="{FF2B5EF4-FFF2-40B4-BE49-F238E27FC236}">
                <a16:creationId xmlns:a16="http://schemas.microsoft.com/office/drawing/2014/main" id="{25BB64E6-78B5-DE8B-6E02-02CD11639EDF}"/>
              </a:ext>
            </a:extLst>
          </p:cNvPr>
          <p:cNvPicPr>
            <a:picLocks noChangeAspect="1"/>
          </p:cNvPicPr>
          <p:nvPr userDrawn="1"/>
        </p:nvPicPr>
        <p:blipFill>
          <a:blip r:embed="rId9"/>
          <a:stretch>
            <a:fillRect/>
          </a:stretch>
        </p:blipFill>
        <p:spPr>
          <a:xfrm>
            <a:off x="407987" y="406007"/>
            <a:ext cx="3926544" cy="681083"/>
          </a:xfrm>
          <a:prstGeom prst="rect">
            <a:avLst/>
          </a:prstGeom>
        </p:spPr>
      </p:pic>
    </p:spTree>
    <p:extLst>
      <p:ext uri="{BB962C8B-B14F-4D97-AF65-F5344CB8AC3E}">
        <p14:creationId xmlns:p14="http://schemas.microsoft.com/office/powerpoint/2010/main" val="53972504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l" defTabSz="914400" rtl="0" eaLnBrk="1" latinLnBrk="0" hangingPunct="1">
        <a:lnSpc>
          <a:spcPct val="100000"/>
        </a:lnSpc>
        <a:spcBef>
          <a:spcPct val="0"/>
        </a:spcBef>
        <a:buNone/>
        <a:defRPr sz="2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78" userDrawn="1">
          <p15:clr>
            <a:srgbClr val="F26B43"/>
          </p15:clr>
        </p15:guide>
        <p15:guide id="4" pos="6902" userDrawn="1">
          <p15:clr>
            <a:srgbClr val="F26B43"/>
          </p15:clr>
        </p15:guide>
        <p15:guide id="5" orient="horz" pos="572" userDrawn="1">
          <p15:clr>
            <a:srgbClr val="F26B43"/>
          </p15:clr>
        </p15:guide>
        <p15:guide id="6" orient="horz" pos="3748" userDrawn="1">
          <p15:clr>
            <a:srgbClr val="F26B43"/>
          </p15:clr>
        </p15:guide>
        <p15:guide id="7" orient="horz" pos="4088" userDrawn="1">
          <p15:clr>
            <a:srgbClr val="F26B43"/>
          </p15:clr>
        </p15:guide>
        <p15:guide id="8" orient="horz" pos="232" userDrawn="1">
          <p15:clr>
            <a:srgbClr val="F26B43"/>
          </p15:clr>
        </p15:guide>
        <p15:guide id="9" pos="257" userDrawn="1">
          <p15:clr>
            <a:srgbClr val="F26B43"/>
          </p15:clr>
        </p15:guide>
        <p15:guide id="10" pos="7423" userDrawn="1">
          <p15:clr>
            <a:srgbClr val="F26B43"/>
          </p15:clr>
        </p15:guide>
        <p15:guide id="11" pos="3613" userDrawn="1">
          <p15:clr>
            <a:srgbClr val="F26B43"/>
          </p15:clr>
        </p15:guide>
        <p15:guide id="12" pos="4067" userDrawn="1">
          <p15:clr>
            <a:srgbClr val="F26B43"/>
          </p15:clr>
        </p15:guide>
        <p15:guide id="13" orient="horz" pos="1139" userDrawn="1">
          <p15:clr>
            <a:srgbClr val="F26B43"/>
          </p15:clr>
        </p15:guide>
        <p15:guide id="14" orient="horz" pos="340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649611-6BD0-4A25-85CE-7DD052D5DD00}"/>
              </a:ext>
            </a:extLst>
          </p:cNvPr>
          <p:cNvSpPr/>
          <p:nvPr userDrawn="1"/>
        </p:nvSpPr>
        <p:spPr>
          <a:xfrm>
            <a:off x="2434291" y="0"/>
            <a:ext cx="975770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F46228BF-0E34-613B-1BE6-4CA4397621D4}"/>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3250" t="22902" r="13420" b="22950"/>
          <a:stretch/>
        </p:blipFill>
        <p:spPr>
          <a:xfrm>
            <a:off x="407988" y="1180443"/>
            <a:ext cx="1233435" cy="546184"/>
          </a:xfrm>
          <a:prstGeom prst="rect">
            <a:avLst/>
          </a:prstGeom>
        </p:spPr>
      </p:pic>
      <p:sp>
        <p:nvSpPr>
          <p:cNvPr id="11" name="TextBox 10">
            <a:extLst>
              <a:ext uri="{FF2B5EF4-FFF2-40B4-BE49-F238E27FC236}">
                <a16:creationId xmlns:a16="http://schemas.microsoft.com/office/drawing/2014/main" id="{48D9CB2A-E4CB-A5F2-A832-6249F90F1169}"/>
              </a:ext>
            </a:extLst>
          </p:cNvPr>
          <p:cNvSpPr txBox="1"/>
          <p:nvPr userDrawn="1"/>
        </p:nvSpPr>
        <p:spPr>
          <a:xfrm>
            <a:off x="2948832" y="6330293"/>
            <a:ext cx="3360172" cy="169277"/>
          </a:xfrm>
          <a:prstGeom prst="rect">
            <a:avLst/>
          </a:prstGeom>
          <a:noFill/>
        </p:spPr>
        <p:txBody>
          <a:bodyPr wrap="square" lIns="0" tIns="0" rIns="0" bIns="0" rtlCol="0" anchor="ctr">
            <a:spAutoFit/>
          </a:bodyPr>
          <a:lstStyle/>
          <a:p>
            <a:r>
              <a:rPr lang="en-US" sz="1100" dirty="0">
                <a:solidFill>
                  <a:schemeClr val="bg1"/>
                </a:solidFill>
                <a:latin typeface="+mn-lt"/>
              </a:rPr>
              <a:t>digitalcarehub.co.uk/</a:t>
            </a:r>
            <a:r>
              <a:rPr lang="en-US" sz="1100" dirty="0" err="1">
                <a:solidFill>
                  <a:schemeClr val="bg1"/>
                </a:solidFill>
                <a:latin typeface="+mn-lt"/>
              </a:rPr>
              <a:t>CyberResilientCare</a:t>
            </a:r>
            <a:endParaRPr lang="en-US" sz="1100" dirty="0">
              <a:solidFill>
                <a:schemeClr val="bg1"/>
              </a:solidFill>
              <a:latin typeface="+mn-lt"/>
            </a:endParaRPr>
          </a:p>
        </p:txBody>
      </p:sp>
      <p:pic>
        <p:nvPicPr>
          <p:cNvPr id="12" name="Graphic 11">
            <a:extLst>
              <a:ext uri="{FF2B5EF4-FFF2-40B4-BE49-F238E27FC236}">
                <a16:creationId xmlns:a16="http://schemas.microsoft.com/office/drawing/2014/main" id="{E670FB5E-7067-F407-FC98-FA4F5FA1B9B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62550" y="6386727"/>
            <a:ext cx="88900" cy="152400"/>
          </a:xfrm>
          <a:prstGeom prst="rect">
            <a:avLst/>
          </a:prstGeom>
        </p:spPr>
      </p:pic>
      <p:sp>
        <p:nvSpPr>
          <p:cNvPr id="10" name="Rectangle 9">
            <a:extLst>
              <a:ext uri="{FF2B5EF4-FFF2-40B4-BE49-F238E27FC236}">
                <a16:creationId xmlns:a16="http://schemas.microsoft.com/office/drawing/2014/main" id="{F909A1DD-1DE4-BDBC-B2B7-61E1D5F52554}"/>
              </a:ext>
            </a:extLst>
          </p:cNvPr>
          <p:cNvSpPr/>
          <p:nvPr userDrawn="1"/>
        </p:nvSpPr>
        <p:spPr>
          <a:xfrm>
            <a:off x="10956925" y="375995"/>
            <a:ext cx="148281" cy="14828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2EE3F2-BC22-5E2E-0A18-046DF01E3B59}"/>
              </a:ext>
            </a:extLst>
          </p:cNvPr>
          <p:cNvSpPr/>
          <p:nvPr userDrawn="1"/>
        </p:nvSpPr>
        <p:spPr>
          <a:xfrm>
            <a:off x="259707" y="5801669"/>
            <a:ext cx="148281" cy="1482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EA380AD-5346-DBCB-5A43-C869A1EAC76A}"/>
              </a:ext>
            </a:extLst>
          </p:cNvPr>
          <p:cNvSpPr/>
          <p:nvPr userDrawn="1"/>
        </p:nvSpPr>
        <p:spPr>
          <a:xfrm>
            <a:off x="11784013" y="1310400"/>
            <a:ext cx="205946" cy="2059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B7DB03-F603-5E8A-4CF8-5219E4F9D907}"/>
              </a:ext>
            </a:extLst>
          </p:cNvPr>
          <p:cNvSpPr/>
          <p:nvPr userDrawn="1"/>
        </p:nvSpPr>
        <p:spPr>
          <a:xfrm>
            <a:off x="5529692" y="6283754"/>
            <a:ext cx="205946" cy="20594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A9C5A75-CDDC-68C6-6DC4-A98B4EC7251A}"/>
              </a:ext>
            </a:extLst>
          </p:cNvPr>
          <p:cNvSpPr txBox="1"/>
          <p:nvPr userDrawn="1"/>
        </p:nvSpPr>
        <p:spPr>
          <a:xfrm>
            <a:off x="10125932" y="6312728"/>
            <a:ext cx="1792612" cy="169277"/>
          </a:xfrm>
          <a:prstGeom prst="rect">
            <a:avLst/>
          </a:prstGeom>
          <a:noFill/>
        </p:spPr>
        <p:txBody>
          <a:bodyPr wrap="square" lIns="0" tIns="0" rIns="0" bIns="0" rtlCol="0" anchor="ctr">
            <a:spAutoFit/>
          </a:bodyPr>
          <a:lstStyle/>
          <a:p>
            <a:r>
              <a:rPr lang="en-US" sz="1100" dirty="0" err="1">
                <a:solidFill>
                  <a:schemeClr val="bg1"/>
                </a:solidFill>
                <a:latin typeface="+mn-lt"/>
              </a:rPr>
              <a:t>hello@digitalcarehub.co.uk</a:t>
            </a:r>
            <a:endParaRPr lang="en-US" sz="1100" dirty="0">
              <a:solidFill>
                <a:schemeClr val="bg1"/>
              </a:solidFill>
              <a:latin typeface="+mn-lt"/>
            </a:endParaRPr>
          </a:p>
        </p:txBody>
      </p:sp>
      <p:pic>
        <p:nvPicPr>
          <p:cNvPr id="4" name="Graphic 3">
            <a:extLst>
              <a:ext uri="{FF2B5EF4-FFF2-40B4-BE49-F238E27FC236}">
                <a16:creationId xmlns:a16="http://schemas.microsoft.com/office/drawing/2014/main" id="{AABDC5D6-C3BD-3C21-CB55-AF5E79BEFC5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867668" y="6330293"/>
            <a:ext cx="152400" cy="152400"/>
          </a:xfrm>
          <a:prstGeom prst="rect">
            <a:avLst/>
          </a:prstGeom>
        </p:spPr>
      </p:pic>
      <p:pic>
        <p:nvPicPr>
          <p:cNvPr id="6" name="Picture 5" descr="A black background with purple letters&#10;&#10;Description automatically generated">
            <a:extLst>
              <a:ext uri="{FF2B5EF4-FFF2-40B4-BE49-F238E27FC236}">
                <a16:creationId xmlns:a16="http://schemas.microsoft.com/office/drawing/2014/main" id="{71D5A7AC-C568-965D-04A4-8DCF14C0CB14}"/>
              </a:ext>
            </a:extLst>
          </p:cNvPr>
          <p:cNvPicPr>
            <a:picLocks noChangeAspect="1"/>
          </p:cNvPicPr>
          <p:nvPr userDrawn="1"/>
        </p:nvPicPr>
        <p:blipFill>
          <a:blip r:embed="rId9"/>
          <a:srcRect r="47719"/>
          <a:stretch/>
        </p:blipFill>
        <p:spPr>
          <a:xfrm>
            <a:off x="104913" y="450135"/>
            <a:ext cx="1751319" cy="632582"/>
          </a:xfrm>
          <a:prstGeom prst="rect">
            <a:avLst/>
          </a:prstGeom>
        </p:spPr>
      </p:pic>
    </p:spTree>
    <p:extLst>
      <p:ext uri="{BB962C8B-B14F-4D97-AF65-F5344CB8AC3E}">
        <p14:creationId xmlns:p14="http://schemas.microsoft.com/office/powerpoint/2010/main" val="778195374"/>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78" userDrawn="1">
          <p15:clr>
            <a:srgbClr val="F26B43"/>
          </p15:clr>
        </p15:guide>
        <p15:guide id="4" pos="6902" userDrawn="1">
          <p15:clr>
            <a:srgbClr val="F26B43"/>
          </p15:clr>
        </p15:guide>
        <p15:guide id="5" orient="horz" pos="572" userDrawn="1">
          <p15:clr>
            <a:srgbClr val="F26B43"/>
          </p15:clr>
        </p15:guide>
        <p15:guide id="6" orient="horz" pos="3748" userDrawn="1">
          <p15:clr>
            <a:srgbClr val="F26B43"/>
          </p15:clr>
        </p15:guide>
        <p15:guide id="7" orient="horz" pos="4088" userDrawn="1">
          <p15:clr>
            <a:srgbClr val="F26B43"/>
          </p15:clr>
        </p15:guide>
        <p15:guide id="8" orient="horz" pos="232" userDrawn="1">
          <p15:clr>
            <a:srgbClr val="F26B43"/>
          </p15:clr>
        </p15:guide>
        <p15:guide id="9" pos="257" userDrawn="1">
          <p15:clr>
            <a:srgbClr val="F26B43"/>
          </p15:clr>
        </p15:guide>
        <p15:guide id="10" pos="7423" userDrawn="1">
          <p15:clr>
            <a:srgbClr val="F26B43"/>
          </p15:clr>
        </p15:guide>
        <p15:guide id="11" pos="3613" userDrawn="1">
          <p15:clr>
            <a:srgbClr val="F26B43"/>
          </p15:clr>
        </p15:guide>
        <p15:guide id="12" pos="40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F045003-9BAC-9695-29B5-9CBF18897D26}"/>
              </a:ext>
            </a:extLst>
          </p:cNvPr>
          <p:cNvSpPr>
            <a:spLocks noGrp="1"/>
          </p:cNvSpPr>
          <p:nvPr>
            <p:ph type="title"/>
          </p:nvPr>
        </p:nvSpPr>
        <p:spPr>
          <a:xfrm>
            <a:off x="704723" y="2162957"/>
            <a:ext cx="3599253" cy="1462303"/>
          </a:xfrm>
        </p:spPr>
        <p:txBody>
          <a:bodyPr>
            <a:normAutofit fontScale="90000"/>
          </a:bodyPr>
          <a:lstStyle/>
          <a:p>
            <a:r>
              <a:rPr lang="en-GB" b="1" noProof="0" dirty="0"/>
              <a:t>Cyber Simulation</a:t>
            </a:r>
            <a:br>
              <a:rPr lang="en-GB" b="1" noProof="0" dirty="0"/>
            </a:br>
            <a:br>
              <a:rPr lang="en-GB" noProof="0" dirty="0"/>
            </a:br>
            <a:r>
              <a:rPr lang="en-GB" noProof="0" dirty="0"/>
              <a:t>Ransomware Attack</a:t>
            </a:r>
          </a:p>
        </p:txBody>
      </p:sp>
      <p:sp>
        <p:nvSpPr>
          <p:cNvPr id="4" name="Rectangle 3">
            <a:extLst>
              <a:ext uri="{FF2B5EF4-FFF2-40B4-BE49-F238E27FC236}">
                <a16:creationId xmlns:a16="http://schemas.microsoft.com/office/drawing/2014/main" id="{E895F1A5-28B2-8484-13B9-1F840479F04F}"/>
              </a:ext>
            </a:extLst>
          </p:cNvPr>
          <p:cNvSpPr/>
          <p:nvPr/>
        </p:nvSpPr>
        <p:spPr>
          <a:xfrm>
            <a:off x="542260" y="4444409"/>
            <a:ext cx="1828800" cy="988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00BCC56-86D8-21C0-C111-1A87AC10F751}"/>
              </a:ext>
            </a:extLst>
          </p:cNvPr>
          <p:cNvSpPr/>
          <p:nvPr/>
        </p:nvSpPr>
        <p:spPr>
          <a:xfrm>
            <a:off x="6730409" y="5901070"/>
            <a:ext cx="5316279" cy="76554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a:extLst>
              <a:ext uri="{FF2B5EF4-FFF2-40B4-BE49-F238E27FC236}">
                <a16:creationId xmlns:a16="http://schemas.microsoft.com/office/drawing/2014/main" id="{A43839B7-6F3E-86AE-F267-6D63BDFFF6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1895" y="402920"/>
            <a:ext cx="1025172" cy="713163"/>
          </a:xfrm>
          <a:prstGeom prst="rect">
            <a:avLst/>
          </a:prstGeom>
        </p:spPr>
      </p:pic>
      <p:sp>
        <p:nvSpPr>
          <p:cNvPr id="3" name="Rectangle 2">
            <a:extLst>
              <a:ext uri="{FF2B5EF4-FFF2-40B4-BE49-F238E27FC236}">
                <a16:creationId xmlns:a16="http://schemas.microsoft.com/office/drawing/2014/main" id="{A0D100F4-1132-366D-10BF-C18984CA510B}"/>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935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EDC382-34DC-A01A-8615-B60AD1DE267F}"/>
              </a:ext>
            </a:extLst>
          </p:cNvPr>
          <p:cNvSpPr txBox="1">
            <a:spLocks noGrp="1"/>
          </p:cNvSpPr>
          <p:nvPr>
            <p:ph type="title" idx="4294967295"/>
          </p:nvPr>
        </p:nvSpPr>
        <p:spPr>
          <a:xfrm>
            <a:off x="2637172" y="174220"/>
            <a:ext cx="8041714" cy="14640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a:lstStyle>
          <a:p>
            <a:pPr marR="0" lvl="0" algn="l" defTabSz="914400" rtl="0" eaLnBrk="1" fontAlgn="auto" latinLnBrk="0" hangingPunct="1">
              <a:lnSpc>
                <a:spcPct val="100000"/>
              </a:lnSpc>
              <a:spcBef>
                <a:spcPts val="600"/>
              </a:spcBef>
              <a:spcAft>
                <a:spcPts val="600"/>
              </a:spcAft>
              <a:buClrTx/>
              <a:buSzTx/>
              <a:tabLst/>
              <a:defRPr/>
            </a:pPr>
            <a:r>
              <a:rPr kumimoji="0" lang="en-GB" sz="3200" b="1" i="0" u="none" strike="noStrike" kern="1200" cap="none" spc="0" normalizeH="0" baseline="0" noProof="0" dirty="0">
                <a:ln>
                  <a:noFill/>
                </a:ln>
                <a:solidFill>
                  <a:schemeClr val="bg1"/>
                </a:solidFill>
                <a:effectLst/>
                <a:uLnTx/>
                <a:uFillTx/>
                <a:latin typeface="+mj-lt"/>
                <a:ea typeface="+mj-ea"/>
                <a:cs typeface="+mj-cs"/>
              </a:rPr>
              <a:t>Round 2 – Communication</a:t>
            </a:r>
            <a:br>
              <a:rPr kumimoji="0" lang="en-GB" sz="3200" b="1" i="0" u="none" strike="noStrike" kern="1200" cap="none" spc="0" normalizeH="0" baseline="0" noProof="0" dirty="0">
                <a:ln>
                  <a:noFill/>
                </a:ln>
                <a:solidFill>
                  <a:schemeClr val="bg1"/>
                </a:solidFill>
                <a:effectLst/>
                <a:uLnTx/>
                <a:uFillTx/>
                <a:latin typeface="+mj-lt"/>
                <a:ea typeface="+mj-ea"/>
                <a:cs typeface="+mj-cs"/>
              </a:rPr>
            </a:br>
            <a:br>
              <a:rPr kumimoji="0" lang="en-GB" sz="1100" b="0" i="0" u="none" strike="noStrike" kern="1200" cap="none" spc="0" normalizeH="0" baseline="0" noProof="0" dirty="0">
                <a:ln>
                  <a:noFill/>
                </a:ln>
                <a:solidFill>
                  <a:schemeClr val="bg1"/>
                </a:solidFill>
                <a:effectLst/>
                <a:uLnTx/>
                <a:uFillTx/>
                <a:latin typeface="+mj-lt"/>
                <a:ea typeface="+mj-ea"/>
                <a:cs typeface="+mj-cs"/>
              </a:rPr>
            </a:br>
            <a:r>
              <a:rPr kumimoji="0" lang="en-GB" sz="2000" b="0" i="1" u="none" strike="noStrike" kern="1200" cap="none" spc="0" normalizeH="0" baseline="0" noProof="0" dirty="0">
                <a:ln>
                  <a:noFill/>
                </a:ln>
                <a:solidFill>
                  <a:schemeClr val="bg1"/>
                </a:solidFill>
                <a:effectLst/>
                <a:uLnTx/>
                <a:uFillTx/>
                <a:latin typeface="+mj-lt"/>
                <a:ea typeface="+mj-ea"/>
                <a:cs typeface="+mj-cs"/>
              </a:rPr>
              <a:t>How Do You Communicate About the Incident?</a:t>
            </a:r>
            <a:br>
              <a:rPr kumimoji="0" lang="en-GB" sz="2000" b="0" i="0" u="none" strike="noStrike" kern="1200" cap="none" spc="0" normalizeH="0" baseline="0" noProof="0" dirty="0">
                <a:ln>
                  <a:noFill/>
                </a:ln>
                <a:solidFill>
                  <a:schemeClr val="bg1"/>
                </a:solidFill>
                <a:effectLst/>
                <a:uLnTx/>
                <a:uFillTx/>
                <a:latin typeface="+mj-lt"/>
                <a:ea typeface="+mj-ea"/>
                <a:cs typeface="+mj-cs"/>
              </a:rPr>
            </a:br>
            <a:r>
              <a:rPr kumimoji="0" lang="en-GB" sz="2000" b="0" i="0" u="none" strike="noStrike" kern="1200" cap="none" spc="0" normalizeH="0" baseline="0" noProof="0" dirty="0">
                <a:ln>
                  <a:noFill/>
                </a:ln>
                <a:solidFill>
                  <a:schemeClr val="bg1"/>
                </a:solidFill>
                <a:effectLst/>
                <a:uLnTx/>
                <a:uFillTx/>
                <a:latin typeface="+mj-lt"/>
                <a:ea typeface="+mj-ea"/>
                <a:cs typeface="+mj-cs"/>
              </a:rPr>
              <a:t>It’s Day 1. Staff see their screens locked; families wonder why calls aren’t being returned. Pick one option.</a:t>
            </a:r>
            <a:endParaRPr kumimoji="0" lang="en-GB" sz="2000" b="1"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5" name="Table 4">
            <a:extLst>
              <a:ext uri="{FF2B5EF4-FFF2-40B4-BE49-F238E27FC236}">
                <a16:creationId xmlns:a16="http://schemas.microsoft.com/office/drawing/2014/main" id="{F231B3E3-76BC-6929-7902-60FFCC7217B1}"/>
              </a:ext>
            </a:extLst>
          </p:cNvPr>
          <p:cNvGraphicFramePr>
            <a:graphicFrameLocks noGrp="1"/>
          </p:cNvGraphicFramePr>
          <p:nvPr>
            <p:extLst>
              <p:ext uri="{D42A27DB-BD31-4B8C-83A1-F6EECF244321}">
                <p14:modId xmlns:p14="http://schemas.microsoft.com/office/powerpoint/2010/main" val="1011749280"/>
              </p:ext>
            </p:extLst>
          </p:nvPr>
        </p:nvGraphicFramePr>
        <p:xfrm>
          <a:off x="2745916" y="1784120"/>
          <a:ext cx="8851911" cy="4526280"/>
        </p:xfrm>
        <a:graphic>
          <a:graphicData uri="http://schemas.openxmlformats.org/drawingml/2006/table">
            <a:tbl>
              <a:tblPr firstRow="1" bandRow="1">
                <a:tableStyleId>{5FD0F851-EC5A-4D38-B0AD-8093EC10F338}</a:tableStyleId>
              </a:tblPr>
              <a:tblGrid>
                <a:gridCol w="1142981">
                  <a:extLst>
                    <a:ext uri="{9D8B030D-6E8A-4147-A177-3AD203B41FA5}">
                      <a16:colId xmlns:a16="http://schemas.microsoft.com/office/drawing/2014/main" val="4212862844"/>
                    </a:ext>
                  </a:extLst>
                </a:gridCol>
                <a:gridCol w="3629503">
                  <a:extLst>
                    <a:ext uri="{9D8B030D-6E8A-4147-A177-3AD203B41FA5}">
                      <a16:colId xmlns:a16="http://schemas.microsoft.com/office/drawing/2014/main" val="3490408696"/>
                    </a:ext>
                  </a:extLst>
                </a:gridCol>
                <a:gridCol w="4079427">
                  <a:extLst>
                    <a:ext uri="{9D8B030D-6E8A-4147-A177-3AD203B41FA5}">
                      <a16:colId xmlns:a16="http://schemas.microsoft.com/office/drawing/2014/main" val="2616118266"/>
                    </a:ext>
                  </a:extLst>
                </a:gridCol>
              </a:tblGrid>
              <a:tr h="0">
                <a:tc>
                  <a:txBody>
                    <a:bodyPr/>
                    <a:lstStyle/>
                    <a:p>
                      <a:pPr>
                        <a:spcBef>
                          <a:spcPts val="600"/>
                        </a:spcBef>
                        <a:spcAft>
                          <a:spcPts val="600"/>
                        </a:spcAft>
                      </a:pPr>
                      <a:r>
                        <a:rPr lang="en-GB" dirty="0">
                          <a:solidFill>
                            <a:schemeClr val="bg1"/>
                          </a:solidFill>
                        </a:rPr>
                        <a:t>Option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n-GB">
                          <a:solidFill>
                            <a:schemeClr val="bg1"/>
                          </a:solidFill>
                        </a:rPr>
                        <a:t>Action</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n-GB">
                          <a:solidFill>
                            <a:schemeClr val="bg1"/>
                          </a:solidFill>
                        </a:rPr>
                        <a:t>Background</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756438"/>
                  </a:ext>
                </a:extLst>
              </a:tr>
              <a:tr h="633190">
                <a:tc>
                  <a:txBody>
                    <a:bodyPr/>
                    <a:lstStyle/>
                    <a:p>
                      <a:pPr algn="ctr">
                        <a:spcBef>
                          <a:spcPts val="600"/>
                        </a:spcBef>
                        <a:spcAft>
                          <a:spcPts val="600"/>
                        </a:spcAft>
                      </a:pPr>
                      <a:r>
                        <a:rPr lang="en-GB" b="1" dirty="0">
                          <a:solidFill>
                            <a:schemeClr val="bg1"/>
                          </a:solidFill>
                        </a:rPr>
                        <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600"/>
                        </a:spcBef>
                        <a:spcAft>
                          <a:spcPts val="600"/>
                        </a:spcAft>
                      </a:pPr>
                      <a:r>
                        <a:rPr lang="en-GB" sz="1600" u="none" kern="1200" dirty="0">
                          <a:solidFill>
                            <a:schemeClr val="bg1"/>
                          </a:solidFill>
                          <a:latin typeface="+mn-lt"/>
                          <a:ea typeface="+mn-ea"/>
                          <a:cs typeface="+mn-cs"/>
                        </a:rPr>
                        <a:t>ChatGPT drafted memo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Under pressure to release an immediate statement, you need something quickly and lack capacity to draft a clear, detailed memo.</a:t>
                      </a:r>
                    </a:p>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Appreciate a knowledge gap and using ChatGPT will provide the right technical terms for credibility.</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6850592"/>
                  </a:ext>
                </a:extLst>
              </a:tr>
              <a:tr h="633190">
                <a:tc>
                  <a:txBody>
                    <a:bodyPr/>
                    <a:lstStyle/>
                    <a:p>
                      <a:pPr algn="ctr">
                        <a:spcBef>
                          <a:spcPts val="600"/>
                        </a:spcBef>
                        <a:spcAft>
                          <a:spcPts val="600"/>
                        </a:spcAft>
                      </a:pPr>
                      <a:r>
                        <a:rPr lang="en-GB" b="1">
                          <a:solidFill>
                            <a:schemeClr val="bg1"/>
                          </a:solidFill>
                        </a:rPr>
                        <a:t>B</a:t>
                      </a: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600"/>
                        </a:spcBef>
                        <a:spcAft>
                          <a:spcPts val="600"/>
                        </a:spcAft>
                      </a:pPr>
                      <a:r>
                        <a:rPr lang="en-GB" sz="1600" u="none" kern="1200" dirty="0">
                          <a:solidFill>
                            <a:schemeClr val="bg1"/>
                          </a:solidFill>
                          <a:latin typeface="+mn-lt"/>
                          <a:ea typeface="+mn-ea"/>
                          <a:cs typeface="+mn-cs"/>
                        </a:rPr>
                        <a:t>No official statement required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You’re worried about causing panic and decide it’s better to wait for more certainty before saying anything.</a:t>
                      </a:r>
                    </a:p>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You trust your staff to quickly adapt until the problem resolves.</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050258"/>
                  </a:ext>
                </a:extLst>
              </a:tr>
              <a:tr h="633190">
                <a:tc>
                  <a:txBody>
                    <a:bodyPr/>
                    <a:lstStyle/>
                    <a:p>
                      <a:pPr algn="ctr">
                        <a:spcBef>
                          <a:spcPts val="600"/>
                        </a:spcBef>
                        <a:spcAft>
                          <a:spcPts val="600"/>
                        </a:spcAft>
                      </a:pPr>
                      <a:r>
                        <a:rPr lang="en-GB" b="1">
                          <a:solidFill>
                            <a:schemeClr val="bg1"/>
                          </a:solidFill>
                        </a:rPr>
                        <a:t>C</a:t>
                      </a: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600"/>
                        </a:spcBef>
                        <a:spcAft>
                          <a:spcPts val="600"/>
                        </a:spcAft>
                      </a:pPr>
                      <a:r>
                        <a:rPr lang="en-GB" sz="1600" u="none" kern="1200" dirty="0">
                          <a:solidFill>
                            <a:schemeClr val="bg1"/>
                          </a:solidFill>
                          <a:latin typeface="+mn-lt"/>
                          <a:ea typeface="+mn-ea"/>
                          <a:cs typeface="+mn-cs"/>
                        </a:rPr>
                        <a:t>Process failure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lvl="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You suspect someone ignored protocols or clicked a malicious link. </a:t>
                      </a:r>
                    </a:p>
                    <a:p>
                      <a:pPr marL="171450" lvl="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You issue a comms labelling it a “process failure.”</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74969135"/>
                  </a:ext>
                </a:extLst>
              </a:tr>
              <a:tr h="0">
                <a:tc>
                  <a:txBody>
                    <a:bodyPr/>
                    <a:lstStyle/>
                    <a:p>
                      <a:pPr algn="ctr">
                        <a:spcBef>
                          <a:spcPts val="600"/>
                        </a:spcBef>
                        <a:spcAft>
                          <a:spcPts val="600"/>
                        </a:spcAft>
                      </a:pPr>
                      <a:r>
                        <a:rPr lang="en-GB" b="1">
                          <a:solidFill>
                            <a:schemeClr val="bg1"/>
                          </a:solidFill>
                        </a:rPr>
                        <a:t>D</a:t>
                      </a: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600"/>
                        </a:spcBef>
                        <a:spcAft>
                          <a:spcPts val="600"/>
                        </a:spcAft>
                      </a:pPr>
                      <a:r>
                        <a:rPr lang="en-GB" sz="1600" u="none" kern="1200" dirty="0">
                          <a:solidFill>
                            <a:schemeClr val="bg1"/>
                          </a:solidFill>
                          <a:latin typeface="+mn-lt"/>
                          <a:ea typeface="+mn-ea"/>
                          <a:cs typeface="+mn-cs"/>
                        </a:rPr>
                        <a:t>Cautiously Transparent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You explain the ransomware’s impact to stakeholders but hold back technical or sensitive details until investigations conclude.</a:t>
                      </a:r>
                    </a:p>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A cyber specialist confirms personal data was stolen, so the 72-hour ICO requirement is a must. However, you don’t have all the required information. You’ll send what you have and hope it’s enough.</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1923985"/>
                  </a:ext>
                </a:extLst>
              </a:tr>
            </a:tbl>
          </a:graphicData>
        </a:graphic>
      </p:graphicFrame>
      <p:pic>
        <p:nvPicPr>
          <p:cNvPr id="19" name="Graphic 18" descr="Chat with solid fill">
            <a:extLst>
              <a:ext uri="{FF2B5EF4-FFF2-40B4-BE49-F238E27FC236}">
                <a16:creationId xmlns:a16="http://schemas.microsoft.com/office/drawing/2014/main" id="{2FFFB0A8-058D-7B68-A89D-DAADEAF91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473" y="4020478"/>
            <a:ext cx="914400" cy="914400"/>
          </a:xfrm>
          <a:prstGeom prst="rect">
            <a:avLst/>
          </a:prstGeom>
        </p:spPr>
      </p:pic>
      <p:pic>
        <p:nvPicPr>
          <p:cNvPr id="21" name="Graphic 20" descr="Meeting with solid fill">
            <a:extLst>
              <a:ext uri="{FF2B5EF4-FFF2-40B4-BE49-F238E27FC236}">
                <a16:creationId xmlns:a16="http://schemas.microsoft.com/office/drawing/2014/main" id="{2C331ECC-744C-AFD1-B6D3-EAAB566E6D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473" y="4620400"/>
            <a:ext cx="914400" cy="914400"/>
          </a:xfrm>
          <a:prstGeom prst="rect">
            <a:avLst/>
          </a:prstGeom>
        </p:spPr>
      </p:pic>
      <p:sp>
        <p:nvSpPr>
          <p:cNvPr id="2" name="Rectangle 1">
            <a:extLst>
              <a:ext uri="{FF2B5EF4-FFF2-40B4-BE49-F238E27FC236}">
                <a16:creationId xmlns:a16="http://schemas.microsoft.com/office/drawing/2014/main" id="{29BD9AA0-242A-E8BD-BE0C-5EB1BFF82BD5}"/>
              </a:ext>
            </a:extLst>
          </p:cNvPr>
          <p:cNvSpPr/>
          <p:nvPr/>
        </p:nvSpPr>
        <p:spPr>
          <a:xfrm>
            <a:off x="4189228" y="6331666"/>
            <a:ext cx="1244009" cy="23925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347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3D24F0-AC74-7528-6351-A76B0B281152}"/>
              </a:ext>
            </a:extLst>
          </p:cNvPr>
          <p:cNvSpPr>
            <a:spLocks noGrp="1"/>
          </p:cNvSpPr>
          <p:nvPr>
            <p:ph type="title" idx="4294967295"/>
          </p:nvPr>
        </p:nvSpPr>
        <p:spPr>
          <a:xfrm>
            <a:off x="588899" y="1382333"/>
            <a:ext cx="3300349" cy="4107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tx1"/>
                </a:solidFill>
                <a:effectLst/>
                <a:uLnTx/>
                <a:uFillTx/>
                <a:latin typeface="+mj-lt"/>
                <a:ea typeface="+mn-ea"/>
                <a:cs typeface="+mn-cs"/>
              </a:rPr>
              <a:t>Round 2 - Option A |</a:t>
            </a:r>
            <a:endParaRPr kumimoji="0" lang="en-GB"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 Placeholder 13">
            <a:extLst>
              <a:ext uri="{FF2B5EF4-FFF2-40B4-BE49-F238E27FC236}">
                <a16:creationId xmlns:a16="http://schemas.microsoft.com/office/drawing/2014/main" id="{20897D05-4CAE-0455-B31D-8155F9AA3649}"/>
              </a:ext>
            </a:extLst>
          </p:cNvPr>
          <p:cNvSpPr txBox="1">
            <a:spLocks/>
          </p:cNvSpPr>
          <p:nvPr/>
        </p:nvSpPr>
        <p:spPr>
          <a:xfrm>
            <a:off x="560834" y="5000654"/>
            <a:ext cx="11139805" cy="844089"/>
          </a:xfrm>
          <a:prstGeom prst="roundRect">
            <a:avLst/>
          </a:prstGeom>
          <a:noFill/>
        </p:spPr>
        <p:txBody>
          <a:bodyPr lIns="0" tIns="0" rIns="0" bIns="0" numCol="1" spcCol="720000"/>
          <a:lstStyle>
            <a:lvl1pPr marL="285750" indent="-285750" algn="l" defTabSz="914400" rtl="0" eaLnBrk="1" latinLnBrk="0" hangingPunct="1">
              <a:lnSpc>
                <a:spcPts val="2160"/>
              </a:lnSpc>
              <a:spcBef>
                <a:spcPts val="1000"/>
              </a:spcBef>
              <a:buFont typeface="Wingdings" panose="05000000000000000000" pitchFamily="2" charset="2"/>
              <a:buChar char="§"/>
              <a:defRPr sz="1600" kern="1200">
                <a:solidFill>
                  <a:schemeClr val="tx1"/>
                </a:solidFill>
                <a:latin typeface="+mn-lt"/>
                <a:ea typeface="+mn-ea"/>
                <a:cs typeface="+mn-cs"/>
              </a:defRPr>
            </a:lvl1pPr>
            <a:lvl2pPr marL="4572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2pPr>
            <a:lvl3pPr marL="9144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3pPr>
            <a:lvl4pPr marL="13716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4pPr>
            <a:lvl5pPr marL="18288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You send the memo verbatim as it sounds right and looks comprehensive. Although you’ve “communicated,” most people remain in the dark about the ransomware. Concerned staff suspect a massive breach because of the intense jargon. Families receive no clarity on whether personal data is safe, prompting anxious calls and further speculation.</a:t>
            </a:r>
            <a:endParaRPr lang="en-US" sz="1400" dirty="0"/>
          </a:p>
        </p:txBody>
      </p:sp>
      <p:graphicFrame>
        <p:nvGraphicFramePr>
          <p:cNvPr id="5" name="Table 4">
            <a:extLst>
              <a:ext uri="{FF2B5EF4-FFF2-40B4-BE49-F238E27FC236}">
                <a16:creationId xmlns:a16="http://schemas.microsoft.com/office/drawing/2014/main" id="{CBE64C2D-F5B8-0E53-317D-472FE0A49C57}"/>
              </a:ext>
            </a:extLst>
          </p:cNvPr>
          <p:cNvGraphicFramePr>
            <a:graphicFrameLocks noGrp="1"/>
          </p:cNvGraphicFramePr>
          <p:nvPr>
            <p:extLst>
              <p:ext uri="{D42A27DB-BD31-4B8C-83A1-F6EECF244321}">
                <p14:modId xmlns:p14="http://schemas.microsoft.com/office/powerpoint/2010/main" val="448890988"/>
              </p:ext>
            </p:extLst>
          </p:nvPr>
        </p:nvGraphicFramePr>
        <p:xfrm>
          <a:off x="609602" y="2683348"/>
          <a:ext cx="10948413" cy="2103120"/>
        </p:xfrm>
        <a:graphic>
          <a:graphicData uri="http://schemas.openxmlformats.org/drawingml/2006/table">
            <a:tbl>
              <a:tblPr firstRow="1" bandRow="1">
                <a:tableStyleId>{5C22544A-7EE6-4342-B048-85BDC9FD1C3A}</a:tableStyleId>
              </a:tblPr>
              <a:tblGrid>
                <a:gridCol w="3649471">
                  <a:extLst>
                    <a:ext uri="{9D8B030D-6E8A-4147-A177-3AD203B41FA5}">
                      <a16:colId xmlns:a16="http://schemas.microsoft.com/office/drawing/2014/main" val="1717605262"/>
                    </a:ext>
                  </a:extLst>
                </a:gridCol>
                <a:gridCol w="3649471">
                  <a:extLst>
                    <a:ext uri="{9D8B030D-6E8A-4147-A177-3AD203B41FA5}">
                      <a16:colId xmlns:a16="http://schemas.microsoft.com/office/drawing/2014/main" val="121140119"/>
                    </a:ext>
                  </a:extLst>
                </a:gridCol>
                <a:gridCol w="3649471">
                  <a:extLst>
                    <a:ext uri="{9D8B030D-6E8A-4147-A177-3AD203B41FA5}">
                      <a16:colId xmlns:a16="http://schemas.microsoft.com/office/drawing/2014/main" val="1167206469"/>
                    </a:ext>
                  </a:extLst>
                </a:gridCol>
              </a:tblGrid>
              <a:tr h="2024342">
                <a:tc>
                  <a:txBody>
                    <a:bodyPr/>
                    <a:lstStyle/>
                    <a:p>
                      <a:pPr marL="285750" indent="-285750">
                        <a:spcBef>
                          <a:spcPts val="600"/>
                        </a:spcBef>
                        <a:spcAft>
                          <a:spcPts val="600"/>
                        </a:spcAft>
                        <a:buFont typeface="Arial" panose="020B0604020202020204" pitchFamily="34" charset="0"/>
                        <a:buChar char="•"/>
                      </a:pPr>
                      <a:r>
                        <a:rPr lang="en-GB" sz="1400" b="0" dirty="0"/>
                        <a:t>You deliver something quickly without spending hours writing it yourself.</a:t>
                      </a:r>
                    </a:p>
                    <a:p>
                      <a:pPr marL="285750" indent="-285750">
                        <a:spcBef>
                          <a:spcPts val="600"/>
                        </a:spcBef>
                        <a:spcAft>
                          <a:spcPts val="600"/>
                        </a:spcAft>
                        <a:buFont typeface="Arial" panose="020B0604020202020204" pitchFamily="34" charset="0"/>
                        <a:buChar char="•"/>
                      </a:pPr>
                      <a:r>
                        <a:rPr lang="en-GB" sz="1400" b="0" dirty="0"/>
                        <a:t>It might impress the handful of IT-savvy staff who understand the terms.</a:t>
                      </a:r>
                      <a:endParaRPr lang="en-US" sz="1400" b="0" dirty="0"/>
                    </a:p>
                  </a:txBody>
                  <a:tcPr/>
                </a:tc>
                <a:tc>
                  <a:txBody>
                    <a:bodyPr/>
                    <a:lstStyle/>
                    <a:p>
                      <a:pPr algn="ctr">
                        <a:spcBef>
                          <a:spcPts val="600"/>
                        </a:spcBef>
                        <a:spcAft>
                          <a:spcPts val="600"/>
                        </a:spcAft>
                      </a:pPr>
                      <a:r>
                        <a:rPr lang="en-US" sz="1400" b="1" dirty="0"/>
                        <a:t>Summary</a:t>
                      </a:r>
                    </a:p>
                    <a:p>
                      <a:pPr algn="ctr">
                        <a:spcBef>
                          <a:spcPts val="600"/>
                        </a:spcBef>
                        <a:spcAft>
                          <a:spcPts val="600"/>
                        </a:spcAft>
                      </a:pPr>
                      <a:r>
                        <a:rPr lang="en-GB" sz="1400" b="0" dirty="0"/>
                        <a:t>Under pressure to release an official update, you ask ChatGPT to draft your communications. However, you forget to specify that your audience is largely non-technical, so ChatGPT produces a tech-heavy explanation.</a:t>
                      </a:r>
                      <a:endParaRPr lang="en-US" sz="1400" b="0" dirty="0"/>
                    </a:p>
                  </a:txBody>
                  <a:tcPr/>
                </a:tc>
                <a:tc>
                  <a:txBody>
                    <a:bodyPr/>
                    <a:lstStyle/>
                    <a:p>
                      <a:pPr marL="285750" indent="-285750">
                        <a:spcBef>
                          <a:spcPts val="600"/>
                        </a:spcBef>
                        <a:spcAft>
                          <a:spcPts val="600"/>
                        </a:spcAft>
                        <a:buFont typeface="Arial" panose="020B0604020202020204" pitchFamily="34" charset="0"/>
                        <a:buChar char="•"/>
                      </a:pPr>
                      <a:r>
                        <a:rPr lang="en-GB" sz="1400" b="0" dirty="0"/>
                        <a:t>Non-technical staff and families are left confused, unsure of what has happened.</a:t>
                      </a:r>
                    </a:p>
                    <a:p>
                      <a:pPr marL="285750" indent="-285750">
                        <a:spcBef>
                          <a:spcPts val="600"/>
                        </a:spcBef>
                        <a:spcAft>
                          <a:spcPts val="600"/>
                        </a:spcAft>
                        <a:buFont typeface="Arial" panose="020B0604020202020204" pitchFamily="34" charset="0"/>
                        <a:buChar char="•"/>
                      </a:pPr>
                      <a:r>
                        <a:rPr lang="en-GB" sz="1400" b="0" dirty="0"/>
                        <a:t>The overall message sounds alarming but doesn’t offer simple next steps or reassurance.</a:t>
                      </a:r>
                    </a:p>
                    <a:p>
                      <a:pPr marL="285750" indent="-285750">
                        <a:spcBef>
                          <a:spcPts val="600"/>
                        </a:spcBef>
                        <a:spcAft>
                          <a:spcPts val="600"/>
                        </a:spcAft>
                        <a:buFont typeface="Arial" panose="020B0604020202020204" pitchFamily="34" charset="0"/>
                        <a:buChar char="•"/>
                      </a:pPr>
                      <a:r>
                        <a:rPr lang="en-GB" sz="1400" b="0" dirty="0"/>
                        <a:t>Staff gossip and rumours spread, since few people genuinely understand the memo’s content.</a:t>
                      </a:r>
                      <a:endParaRPr lang="en-US" sz="1400" b="0" dirty="0"/>
                    </a:p>
                  </a:txBody>
                  <a:tcPr/>
                </a:tc>
                <a:extLst>
                  <a:ext uri="{0D108BD9-81ED-4DB2-BD59-A6C34878D82A}">
                    <a16:rowId xmlns:a16="http://schemas.microsoft.com/office/drawing/2014/main" val="711585057"/>
                  </a:ext>
                </a:extLst>
              </a:tr>
            </a:tbl>
          </a:graphicData>
        </a:graphic>
      </p:graphicFrame>
      <p:pic>
        <p:nvPicPr>
          <p:cNvPr id="7" name="Graphic 6" descr="Smiling face outline with solid fill">
            <a:extLst>
              <a:ext uri="{FF2B5EF4-FFF2-40B4-BE49-F238E27FC236}">
                <a16:creationId xmlns:a16="http://schemas.microsoft.com/office/drawing/2014/main" id="{0913C7FA-8489-6F75-7C39-A88A58E20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6727" y="1914050"/>
            <a:ext cx="590996" cy="590996"/>
          </a:xfrm>
          <a:prstGeom prst="rect">
            <a:avLst/>
          </a:prstGeom>
        </p:spPr>
      </p:pic>
      <p:pic>
        <p:nvPicPr>
          <p:cNvPr id="9" name="Graphic 8" descr="Sad face outline with solid fill">
            <a:extLst>
              <a:ext uri="{FF2B5EF4-FFF2-40B4-BE49-F238E27FC236}">
                <a16:creationId xmlns:a16="http://schemas.microsoft.com/office/drawing/2014/main" id="{72D7E175-C001-6BBA-B588-5B5DFBD903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2060" y="1914050"/>
            <a:ext cx="590996" cy="590996"/>
          </a:xfrm>
          <a:prstGeom prst="rect">
            <a:avLst/>
          </a:prstGeom>
        </p:spPr>
      </p:pic>
      <p:sp>
        <p:nvSpPr>
          <p:cNvPr id="11" name="TextBox 10">
            <a:extLst>
              <a:ext uri="{FF2B5EF4-FFF2-40B4-BE49-F238E27FC236}">
                <a16:creationId xmlns:a16="http://schemas.microsoft.com/office/drawing/2014/main" id="{549E92A2-2934-0B95-A4DC-2588C363BEFF}"/>
              </a:ext>
            </a:extLst>
          </p:cNvPr>
          <p:cNvSpPr txBox="1"/>
          <p:nvPr/>
        </p:nvSpPr>
        <p:spPr>
          <a:xfrm>
            <a:off x="3694176" y="1444139"/>
            <a:ext cx="7908925" cy="276999"/>
          </a:xfrm>
          <a:prstGeom prst="rect">
            <a:avLst/>
          </a:prstGeom>
          <a:noFill/>
        </p:spPr>
        <p:txBody>
          <a:bodyPr wrap="square">
            <a:spAutoFit/>
          </a:bodyPr>
          <a:lstStyle/>
          <a:p>
            <a:pPr rtl="0"/>
            <a:r>
              <a:rPr lang="en-US" sz="1200" i="1" dirty="0"/>
              <a:t>“ChatGPT drafted memo.”</a:t>
            </a:r>
          </a:p>
        </p:txBody>
      </p:sp>
      <p:pic>
        <p:nvPicPr>
          <p:cNvPr id="17" name="Graphic 16" descr="Meeting outline">
            <a:extLst>
              <a:ext uri="{FF2B5EF4-FFF2-40B4-BE49-F238E27FC236}">
                <a16:creationId xmlns:a16="http://schemas.microsoft.com/office/drawing/2014/main" id="{720A6EF8-C3C9-729A-7E44-D92801D3C0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5000" y="1787875"/>
            <a:ext cx="762000" cy="762000"/>
          </a:xfrm>
          <a:prstGeom prst="rect">
            <a:avLst/>
          </a:prstGeom>
        </p:spPr>
      </p:pic>
      <p:pic>
        <p:nvPicPr>
          <p:cNvPr id="15" name="Graphic 14">
            <a:extLst>
              <a:ext uri="{FF2B5EF4-FFF2-40B4-BE49-F238E27FC236}">
                <a16:creationId xmlns:a16="http://schemas.microsoft.com/office/drawing/2014/main" id="{68D32940-4ED3-4974-20B7-7C5194B5497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01895" y="402920"/>
            <a:ext cx="1025172" cy="713163"/>
          </a:xfrm>
          <a:prstGeom prst="rect">
            <a:avLst/>
          </a:prstGeom>
        </p:spPr>
      </p:pic>
      <p:sp>
        <p:nvSpPr>
          <p:cNvPr id="16" name="Rectangle 15">
            <a:extLst>
              <a:ext uri="{FF2B5EF4-FFF2-40B4-BE49-F238E27FC236}">
                <a16:creationId xmlns:a16="http://schemas.microsoft.com/office/drawing/2014/main" id="{1AA91164-298F-58AD-2931-43CDD12DAA12}"/>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07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4DCA76-13E7-1972-1BEF-D156DBCA0E50}"/>
              </a:ext>
            </a:extLst>
          </p:cNvPr>
          <p:cNvPicPr>
            <a:picLocks noChangeAspect="1"/>
          </p:cNvPicPr>
          <p:nvPr/>
        </p:nvPicPr>
        <p:blipFill>
          <a:blip r:embed="rId3"/>
          <a:stretch>
            <a:fillRect/>
          </a:stretch>
        </p:blipFill>
        <p:spPr>
          <a:xfrm>
            <a:off x="3368096" y="0"/>
            <a:ext cx="5455807" cy="6858000"/>
          </a:xfrm>
          <a:prstGeom prst="rect">
            <a:avLst/>
          </a:prstGeom>
        </p:spPr>
      </p:pic>
      <p:sp>
        <p:nvSpPr>
          <p:cNvPr id="10" name="TextBox 9">
            <a:extLst>
              <a:ext uri="{FF2B5EF4-FFF2-40B4-BE49-F238E27FC236}">
                <a16:creationId xmlns:a16="http://schemas.microsoft.com/office/drawing/2014/main" id="{AD2BFFDB-3F0E-F19D-2E6B-58E67E9A2856}"/>
              </a:ext>
            </a:extLst>
          </p:cNvPr>
          <p:cNvSpPr txBox="1"/>
          <p:nvPr/>
        </p:nvSpPr>
        <p:spPr>
          <a:xfrm>
            <a:off x="393700" y="107434"/>
            <a:ext cx="2349500" cy="369332"/>
          </a:xfrm>
          <a:prstGeom prst="rect">
            <a:avLst/>
          </a:prstGeom>
          <a:noFill/>
        </p:spPr>
        <p:txBody>
          <a:bodyPr wrap="square">
            <a:spAutoFit/>
          </a:bodyPr>
          <a:lstStyle/>
          <a:p>
            <a:r>
              <a:rPr kumimoji="0" lang="en-US" sz="1800" b="0" i="0" u="none" strike="noStrike" kern="1200" cap="none" spc="0" normalizeH="0" baseline="0" noProof="0" dirty="0">
                <a:ln>
                  <a:noFill/>
                </a:ln>
                <a:solidFill>
                  <a:schemeClr val="bg1"/>
                </a:solidFill>
                <a:effectLst/>
                <a:uLnTx/>
                <a:uFillTx/>
                <a:latin typeface="+mj-lt"/>
                <a:ea typeface="+mn-ea"/>
                <a:cs typeface="+mn-cs"/>
              </a:rPr>
              <a:t>Round 2 - Option A </a:t>
            </a:r>
            <a:endParaRPr lang="en-GB" dirty="0">
              <a:solidFill>
                <a:schemeClr val="bg1"/>
              </a:solidFill>
            </a:endParaRPr>
          </a:p>
        </p:txBody>
      </p:sp>
      <p:pic>
        <p:nvPicPr>
          <p:cNvPr id="12" name="Picture 11">
            <a:extLst>
              <a:ext uri="{FF2B5EF4-FFF2-40B4-BE49-F238E27FC236}">
                <a16:creationId xmlns:a16="http://schemas.microsoft.com/office/drawing/2014/main" id="{F918605D-0BBE-A991-BED4-03D3BF0E87AD}"/>
              </a:ext>
            </a:extLst>
          </p:cNvPr>
          <p:cNvPicPr>
            <a:picLocks noChangeAspect="1"/>
          </p:cNvPicPr>
          <p:nvPr/>
        </p:nvPicPr>
        <p:blipFill>
          <a:blip r:embed="rId4"/>
          <a:stretch>
            <a:fillRect/>
          </a:stretch>
        </p:blipFill>
        <p:spPr>
          <a:xfrm>
            <a:off x="10340548" y="5046922"/>
            <a:ext cx="1851452" cy="1811078"/>
          </a:xfrm>
          <a:prstGeom prst="rect">
            <a:avLst/>
          </a:prstGeom>
        </p:spPr>
      </p:pic>
    </p:spTree>
    <p:extLst>
      <p:ext uri="{BB962C8B-B14F-4D97-AF65-F5344CB8AC3E}">
        <p14:creationId xmlns:p14="http://schemas.microsoft.com/office/powerpoint/2010/main" val="280821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3D24F0-AC74-7528-6351-A76B0B281152}"/>
              </a:ext>
            </a:extLst>
          </p:cNvPr>
          <p:cNvSpPr>
            <a:spLocks noGrp="1"/>
          </p:cNvSpPr>
          <p:nvPr>
            <p:ph type="title" idx="4294967295"/>
          </p:nvPr>
        </p:nvSpPr>
        <p:spPr>
          <a:xfrm>
            <a:off x="588899" y="1382333"/>
            <a:ext cx="3300349" cy="4107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tx1"/>
                </a:solidFill>
                <a:effectLst/>
                <a:uLnTx/>
                <a:uFillTx/>
                <a:latin typeface="+mj-lt"/>
                <a:ea typeface="+mn-ea"/>
                <a:cs typeface="+mn-cs"/>
              </a:rPr>
              <a:t>Round 2 - Option B |</a:t>
            </a:r>
            <a:endParaRPr kumimoji="0" lang="en-GB"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 Placeholder 13">
            <a:extLst>
              <a:ext uri="{FF2B5EF4-FFF2-40B4-BE49-F238E27FC236}">
                <a16:creationId xmlns:a16="http://schemas.microsoft.com/office/drawing/2014/main" id="{20897D05-4CAE-0455-B31D-8155F9AA3649}"/>
              </a:ext>
            </a:extLst>
          </p:cNvPr>
          <p:cNvSpPr txBox="1">
            <a:spLocks/>
          </p:cNvSpPr>
          <p:nvPr/>
        </p:nvSpPr>
        <p:spPr>
          <a:xfrm>
            <a:off x="560833" y="5102821"/>
            <a:ext cx="11139805" cy="650846"/>
          </a:xfrm>
          <a:prstGeom prst="roundRect">
            <a:avLst/>
          </a:prstGeom>
          <a:noFill/>
        </p:spPr>
        <p:txBody>
          <a:bodyPr lIns="0" tIns="0" rIns="0" bIns="0" numCol="1" spcCol="720000"/>
          <a:lstStyle>
            <a:lvl1pPr marL="285750" indent="-285750" algn="l" defTabSz="914400" rtl="0" eaLnBrk="1" latinLnBrk="0" hangingPunct="1">
              <a:lnSpc>
                <a:spcPts val="2160"/>
              </a:lnSpc>
              <a:spcBef>
                <a:spcPts val="1000"/>
              </a:spcBef>
              <a:buFont typeface="Wingdings" panose="05000000000000000000" pitchFamily="2" charset="2"/>
              <a:buChar char="§"/>
              <a:defRPr sz="1600" kern="1200">
                <a:solidFill>
                  <a:schemeClr val="tx1"/>
                </a:solidFill>
                <a:latin typeface="+mn-lt"/>
                <a:ea typeface="+mn-ea"/>
                <a:cs typeface="+mn-cs"/>
              </a:defRPr>
            </a:lvl1pPr>
            <a:lvl2pPr marL="4572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2pPr>
            <a:lvl3pPr marL="9144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3pPr>
            <a:lvl4pPr marL="13716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4pPr>
            <a:lvl5pPr marL="18288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Days pass with no official word, fuelling confusion and speculation. Families overhear staff mention 'the system meltdown,' while stress rises as admin-heavy paper backups slow care. When the ICO learns of the breach, your organisation faces intense scrutiny for delayed disclosure.</a:t>
            </a:r>
            <a:endParaRPr lang="en-US" sz="1400" dirty="0"/>
          </a:p>
        </p:txBody>
      </p:sp>
      <p:graphicFrame>
        <p:nvGraphicFramePr>
          <p:cNvPr id="5" name="Table 4">
            <a:extLst>
              <a:ext uri="{FF2B5EF4-FFF2-40B4-BE49-F238E27FC236}">
                <a16:creationId xmlns:a16="http://schemas.microsoft.com/office/drawing/2014/main" id="{CBE64C2D-F5B8-0E53-317D-472FE0A49C57}"/>
              </a:ext>
            </a:extLst>
          </p:cNvPr>
          <p:cNvGraphicFramePr>
            <a:graphicFrameLocks noGrp="1"/>
          </p:cNvGraphicFramePr>
          <p:nvPr>
            <p:extLst>
              <p:ext uri="{D42A27DB-BD31-4B8C-83A1-F6EECF244321}">
                <p14:modId xmlns:p14="http://schemas.microsoft.com/office/powerpoint/2010/main" val="184089308"/>
              </p:ext>
            </p:extLst>
          </p:nvPr>
        </p:nvGraphicFramePr>
        <p:xfrm>
          <a:off x="609602" y="2561428"/>
          <a:ext cx="10948413" cy="2529840"/>
        </p:xfrm>
        <a:graphic>
          <a:graphicData uri="http://schemas.openxmlformats.org/drawingml/2006/table">
            <a:tbl>
              <a:tblPr firstRow="1" bandRow="1">
                <a:tableStyleId>{5C22544A-7EE6-4342-B048-85BDC9FD1C3A}</a:tableStyleId>
              </a:tblPr>
              <a:tblGrid>
                <a:gridCol w="3649471">
                  <a:extLst>
                    <a:ext uri="{9D8B030D-6E8A-4147-A177-3AD203B41FA5}">
                      <a16:colId xmlns:a16="http://schemas.microsoft.com/office/drawing/2014/main" val="1717605262"/>
                    </a:ext>
                  </a:extLst>
                </a:gridCol>
                <a:gridCol w="3649471">
                  <a:extLst>
                    <a:ext uri="{9D8B030D-6E8A-4147-A177-3AD203B41FA5}">
                      <a16:colId xmlns:a16="http://schemas.microsoft.com/office/drawing/2014/main" val="121140119"/>
                    </a:ext>
                  </a:extLst>
                </a:gridCol>
                <a:gridCol w="3649471">
                  <a:extLst>
                    <a:ext uri="{9D8B030D-6E8A-4147-A177-3AD203B41FA5}">
                      <a16:colId xmlns:a16="http://schemas.microsoft.com/office/drawing/2014/main" val="1167206469"/>
                    </a:ext>
                  </a:extLst>
                </a:gridCol>
              </a:tblGrid>
              <a:tr h="2024342">
                <a:tc>
                  <a:txBody>
                    <a:bodyPr/>
                    <a:lstStyle/>
                    <a:p>
                      <a:pPr marL="285750" indent="-285750">
                        <a:spcBef>
                          <a:spcPts val="600"/>
                        </a:spcBef>
                        <a:spcAft>
                          <a:spcPts val="600"/>
                        </a:spcAft>
                        <a:buFont typeface="Arial" panose="020B0604020202020204" pitchFamily="34" charset="0"/>
                        <a:buChar char="•"/>
                      </a:pPr>
                      <a:r>
                        <a:rPr lang="en-GB" sz="1400" b="0" dirty="0"/>
                        <a:t>No Immediate Alarm: Staff and families aren’t scared by a formal breach announcement.</a:t>
                      </a:r>
                    </a:p>
                    <a:p>
                      <a:pPr marL="285750" indent="-285750">
                        <a:spcBef>
                          <a:spcPts val="600"/>
                        </a:spcBef>
                        <a:spcAft>
                          <a:spcPts val="600"/>
                        </a:spcAft>
                        <a:buFont typeface="Arial" panose="020B0604020202020204" pitchFamily="34" charset="0"/>
                        <a:buChar char="•"/>
                      </a:pPr>
                      <a:r>
                        <a:rPr lang="en-GB" sz="1400" b="0" dirty="0"/>
                        <a:t>Minimal Distraction: You can focus on tackling the ransomware without fielding difficult questions.</a:t>
                      </a:r>
                      <a:endParaRPr lang="en-US" sz="1400" b="0" dirty="0"/>
                    </a:p>
                  </a:txBody>
                  <a:tcPr/>
                </a:tc>
                <a:tc>
                  <a:txBody>
                    <a:bodyPr/>
                    <a:lstStyle/>
                    <a:p>
                      <a:pPr algn="ctr">
                        <a:spcBef>
                          <a:spcPts val="600"/>
                        </a:spcBef>
                        <a:spcAft>
                          <a:spcPts val="600"/>
                        </a:spcAft>
                      </a:pPr>
                      <a:r>
                        <a:rPr lang="en-US" sz="1400" b="1" dirty="0"/>
                        <a:t>Summary</a:t>
                      </a:r>
                    </a:p>
                    <a:p>
                      <a:pPr algn="ctr">
                        <a:spcBef>
                          <a:spcPts val="600"/>
                        </a:spcBef>
                        <a:spcAft>
                          <a:spcPts val="600"/>
                        </a:spcAft>
                      </a:pPr>
                      <a:r>
                        <a:rPr lang="en-GB" sz="1400" b="0" dirty="0"/>
                        <a:t>While delaying an official statement until everything is in order may save time and avoid difficult conversations in the short term, putting off the inevitable often leads to greater fallout, deeper scrutiny, and lasting damage.</a:t>
                      </a:r>
                      <a:endParaRPr lang="en-US" sz="1400" b="0" dirty="0"/>
                    </a:p>
                  </a:txBody>
                  <a:tcPr/>
                </a:tc>
                <a:tc>
                  <a:txBody>
                    <a:bodyPr/>
                    <a:lstStyle/>
                    <a:p>
                      <a:pPr marL="285750" indent="-285750">
                        <a:spcBef>
                          <a:spcPts val="600"/>
                        </a:spcBef>
                        <a:spcAft>
                          <a:spcPts val="600"/>
                        </a:spcAft>
                        <a:buFont typeface="Arial" panose="020B0604020202020204" pitchFamily="34" charset="0"/>
                        <a:buChar char="•"/>
                      </a:pPr>
                      <a:r>
                        <a:rPr lang="en-GB" sz="1400" b="0" dirty="0"/>
                        <a:t>Stakeholders and possibly media outlets guess something’s wrong, leading to misinformation.</a:t>
                      </a:r>
                    </a:p>
                    <a:p>
                      <a:pPr marL="285750" indent="-285750">
                        <a:spcBef>
                          <a:spcPts val="600"/>
                        </a:spcBef>
                        <a:spcAft>
                          <a:spcPts val="600"/>
                        </a:spcAft>
                        <a:buFont typeface="Arial" panose="020B0604020202020204" pitchFamily="34" charset="0"/>
                        <a:buChar char="•"/>
                      </a:pPr>
                      <a:r>
                        <a:rPr lang="en-GB" sz="1400" b="0" dirty="0"/>
                        <a:t>If personal data is compromised, failure to notify the ICO in a timely manner may lead to financial consequences with fines.</a:t>
                      </a:r>
                    </a:p>
                    <a:p>
                      <a:pPr marL="285750" indent="-285750">
                        <a:spcBef>
                          <a:spcPts val="600"/>
                        </a:spcBef>
                        <a:spcAft>
                          <a:spcPts val="600"/>
                        </a:spcAft>
                        <a:buFont typeface="Arial" panose="020B0604020202020204" pitchFamily="34" charset="0"/>
                        <a:buChar char="•"/>
                      </a:pPr>
                      <a:r>
                        <a:rPr lang="en-GB" sz="1400" b="0" dirty="0"/>
                        <a:t>People feel management is concealing the truth, undermining credibility once the incident inevitably surfaces.</a:t>
                      </a:r>
                      <a:endParaRPr lang="en-US" sz="1400" b="0" dirty="0"/>
                    </a:p>
                  </a:txBody>
                  <a:tcPr/>
                </a:tc>
                <a:extLst>
                  <a:ext uri="{0D108BD9-81ED-4DB2-BD59-A6C34878D82A}">
                    <a16:rowId xmlns:a16="http://schemas.microsoft.com/office/drawing/2014/main" val="711585057"/>
                  </a:ext>
                </a:extLst>
              </a:tr>
            </a:tbl>
          </a:graphicData>
        </a:graphic>
      </p:graphicFrame>
      <p:pic>
        <p:nvPicPr>
          <p:cNvPr id="7" name="Graphic 6" descr="Smiling face outline with solid fill">
            <a:extLst>
              <a:ext uri="{FF2B5EF4-FFF2-40B4-BE49-F238E27FC236}">
                <a16:creationId xmlns:a16="http://schemas.microsoft.com/office/drawing/2014/main" id="{0913C7FA-8489-6F75-7C39-A88A58E20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6727" y="1914050"/>
            <a:ext cx="590996" cy="590996"/>
          </a:xfrm>
          <a:prstGeom prst="rect">
            <a:avLst/>
          </a:prstGeom>
        </p:spPr>
      </p:pic>
      <p:pic>
        <p:nvPicPr>
          <p:cNvPr id="9" name="Graphic 8" descr="Sad face outline with solid fill">
            <a:extLst>
              <a:ext uri="{FF2B5EF4-FFF2-40B4-BE49-F238E27FC236}">
                <a16:creationId xmlns:a16="http://schemas.microsoft.com/office/drawing/2014/main" id="{72D7E175-C001-6BBA-B588-5B5DFBD903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2060" y="1914050"/>
            <a:ext cx="590996" cy="590996"/>
          </a:xfrm>
          <a:prstGeom prst="rect">
            <a:avLst/>
          </a:prstGeom>
        </p:spPr>
      </p:pic>
      <p:sp>
        <p:nvSpPr>
          <p:cNvPr id="11" name="TextBox 10">
            <a:extLst>
              <a:ext uri="{FF2B5EF4-FFF2-40B4-BE49-F238E27FC236}">
                <a16:creationId xmlns:a16="http://schemas.microsoft.com/office/drawing/2014/main" id="{549E92A2-2934-0B95-A4DC-2588C363BEFF}"/>
              </a:ext>
            </a:extLst>
          </p:cNvPr>
          <p:cNvSpPr txBox="1"/>
          <p:nvPr/>
        </p:nvSpPr>
        <p:spPr>
          <a:xfrm>
            <a:off x="3710889" y="1451769"/>
            <a:ext cx="2419847" cy="276999"/>
          </a:xfrm>
          <a:prstGeom prst="rect">
            <a:avLst/>
          </a:prstGeom>
          <a:noFill/>
        </p:spPr>
        <p:txBody>
          <a:bodyPr wrap="square">
            <a:spAutoFit/>
          </a:bodyPr>
          <a:lstStyle/>
          <a:p>
            <a:pPr rtl="0"/>
            <a:r>
              <a:rPr lang="en-US" sz="1200" i="1" dirty="0"/>
              <a:t>“No official statement required.”</a:t>
            </a:r>
          </a:p>
        </p:txBody>
      </p:sp>
      <p:pic>
        <p:nvPicPr>
          <p:cNvPr id="17" name="Graphic 16" descr="Meeting outline">
            <a:extLst>
              <a:ext uri="{FF2B5EF4-FFF2-40B4-BE49-F238E27FC236}">
                <a16:creationId xmlns:a16="http://schemas.microsoft.com/office/drawing/2014/main" id="{720A6EF8-C3C9-729A-7E44-D92801D3C0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5000" y="1787875"/>
            <a:ext cx="762000" cy="762000"/>
          </a:xfrm>
          <a:prstGeom prst="rect">
            <a:avLst/>
          </a:prstGeom>
        </p:spPr>
      </p:pic>
      <p:pic>
        <p:nvPicPr>
          <p:cNvPr id="15" name="Graphic 14">
            <a:extLst>
              <a:ext uri="{FF2B5EF4-FFF2-40B4-BE49-F238E27FC236}">
                <a16:creationId xmlns:a16="http://schemas.microsoft.com/office/drawing/2014/main" id="{C61E759C-BEBF-73DE-E777-BA4E7C6119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01895" y="402920"/>
            <a:ext cx="1025172" cy="713163"/>
          </a:xfrm>
          <a:prstGeom prst="rect">
            <a:avLst/>
          </a:prstGeom>
        </p:spPr>
      </p:pic>
      <p:sp>
        <p:nvSpPr>
          <p:cNvPr id="16" name="Rectangle 15">
            <a:extLst>
              <a:ext uri="{FF2B5EF4-FFF2-40B4-BE49-F238E27FC236}">
                <a16:creationId xmlns:a16="http://schemas.microsoft.com/office/drawing/2014/main" id="{7B661596-9194-E4FF-5967-EE52EFBF6508}"/>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456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3D24F0-AC74-7528-6351-A76B0B281152}"/>
              </a:ext>
            </a:extLst>
          </p:cNvPr>
          <p:cNvSpPr>
            <a:spLocks noGrp="1"/>
          </p:cNvSpPr>
          <p:nvPr>
            <p:ph type="title" idx="4294967295"/>
          </p:nvPr>
        </p:nvSpPr>
        <p:spPr>
          <a:xfrm>
            <a:off x="588899" y="1382333"/>
            <a:ext cx="3300349" cy="4107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tx1"/>
                </a:solidFill>
                <a:effectLst/>
                <a:uLnTx/>
                <a:uFillTx/>
                <a:latin typeface="+mj-lt"/>
                <a:ea typeface="+mn-ea"/>
                <a:cs typeface="+mn-cs"/>
              </a:rPr>
              <a:t>Round 2 - Option C |</a:t>
            </a:r>
            <a:endParaRPr kumimoji="0" lang="en-GB"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 Placeholder 13">
            <a:extLst>
              <a:ext uri="{FF2B5EF4-FFF2-40B4-BE49-F238E27FC236}">
                <a16:creationId xmlns:a16="http://schemas.microsoft.com/office/drawing/2014/main" id="{20897D05-4CAE-0455-B31D-8155F9AA3649}"/>
              </a:ext>
            </a:extLst>
          </p:cNvPr>
          <p:cNvSpPr txBox="1">
            <a:spLocks/>
          </p:cNvSpPr>
          <p:nvPr/>
        </p:nvSpPr>
        <p:spPr>
          <a:xfrm>
            <a:off x="588899" y="4869752"/>
            <a:ext cx="11107801" cy="984947"/>
          </a:xfrm>
          <a:prstGeom prst="roundRect">
            <a:avLst/>
          </a:prstGeom>
          <a:noFill/>
        </p:spPr>
        <p:txBody>
          <a:bodyPr lIns="0" tIns="0" rIns="0" bIns="0" numCol="1" spcCol="720000"/>
          <a:lstStyle>
            <a:lvl1pPr marL="285750" indent="-285750" algn="l" defTabSz="914400" rtl="0" eaLnBrk="1" latinLnBrk="0" hangingPunct="1">
              <a:lnSpc>
                <a:spcPts val="2160"/>
              </a:lnSpc>
              <a:spcBef>
                <a:spcPts val="1000"/>
              </a:spcBef>
              <a:buFont typeface="Wingdings" panose="05000000000000000000" pitchFamily="2" charset="2"/>
              <a:buChar char="§"/>
              <a:defRPr sz="1600" kern="1200">
                <a:solidFill>
                  <a:schemeClr val="tx1"/>
                </a:solidFill>
                <a:latin typeface="+mn-lt"/>
                <a:ea typeface="+mn-ea"/>
                <a:cs typeface="+mn-cs"/>
              </a:defRPr>
            </a:lvl1pPr>
            <a:lvl2pPr marL="4572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2pPr>
            <a:lvl3pPr marL="9144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3pPr>
            <a:lvl4pPr marL="13716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4pPr>
            <a:lvl5pPr marL="18288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The “process failure” memo circulates, implicitly assigning blame to frontline staff. One team member, feeling targeted, resigns. Others worry about reporting suspicious emails or policy lapses. The underlying vulnerabilities remain, and the ransomware threat is only partially addressed - no tangible improvements in training or technical safeguards follow.</a:t>
            </a:r>
            <a:endParaRPr lang="en-US" sz="1400" dirty="0"/>
          </a:p>
        </p:txBody>
      </p:sp>
      <p:graphicFrame>
        <p:nvGraphicFramePr>
          <p:cNvPr id="5" name="Table 4">
            <a:extLst>
              <a:ext uri="{FF2B5EF4-FFF2-40B4-BE49-F238E27FC236}">
                <a16:creationId xmlns:a16="http://schemas.microsoft.com/office/drawing/2014/main" id="{CBE64C2D-F5B8-0E53-317D-472FE0A49C57}"/>
              </a:ext>
            </a:extLst>
          </p:cNvPr>
          <p:cNvGraphicFramePr>
            <a:graphicFrameLocks noGrp="1"/>
          </p:cNvGraphicFramePr>
          <p:nvPr>
            <p:extLst>
              <p:ext uri="{D42A27DB-BD31-4B8C-83A1-F6EECF244321}">
                <p14:modId xmlns:p14="http://schemas.microsoft.com/office/powerpoint/2010/main" val="457805428"/>
              </p:ext>
            </p:extLst>
          </p:nvPr>
        </p:nvGraphicFramePr>
        <p:xfrm>
          <a:off x="609602" y="2317588"/>
          <a:ext cx="10948413" cy="2316480"/>
        </p:xfrm>
        <a:graphic>
          <a:graphicData uri="http://schemas.openxmlformats.org/drawingml/2006/table">
            <a:tbl>
              <a:tblPr firstRow="1" bandRow="1">
                <a:tableStyleId>{5C22544A-7EE6-4342-B048-85BDC9FD1C3A}</a:tableStyleId>
              </a:tblPr>
              <a:tblGrid>
                <a:gridCol w="3649471">
                  <a:extLst>
                    <a:ext uri="{9D8B030D-6E8A-4147-A177-3AD203B41FA5}">
                      <a16:colId xmlns:a16="http://schemas.microsoft.com/office/drawing/2014/main" val="1717605262"/>
                    </a:ext>
                  </a:extLst>
                </a:gridCol>
                <a:gridCol w="3649471">
                  <a:extLst>
                    <a:ext uri="{9D8B030D-6E8A-4147-A177-3AD203B41FA5}">
                      <a16:colId xmlns:a16="http://schemas.microsoft.com/office/drawing/2014/main" val="121140119"/>
                    </a:ext>
                  </a:extLst>
                </a:gridCol>
                <a:gridCol w="3649471">
                  <a:extLst>
                    <a:ext uri="{9D8B030D-6E8A-4147-A177-3AD203B41FA5}">
                      <a16:colId xmlns:a16="http://schemas.microsoft.com/office/drawing/2014/main" val="1167206469"/>
                    </a:ext>
                  </a:extLst>
                </a:gridCol>
              </a:tblGrid>
              <a:tr h="2024342">
                <a:tc>
                  <a:txBody>
                    <a:bodyPr/>
                    <a:lstStyle/>
                    <a:p>
                      <a:pPr marL="285750" indent="-285750">
                        <a:spcBef>
                          <a:spcPts val="600"/>
                        </a:spcBef>
                        <a:spcAft>
                          <a:spcPts val="600"/>
                        </a:spcAft>
                        <a:buFont typeface="Arial" panose="020B0604020202020204" pitchFamily="34" charset="0"/>
                        <a:buChar char="•"/>
                      </a:pPr>
                      <a:r>
                        <a:rPr lang="en-GB" sz="1400" b="0" dirty="0"/>
                        <a:t>Immediate Explanation: By declaring a “process failure,” management appears to have identified the root cause.</a:t>
                      </a:r>
                    </a:p>
                    <a:p>
                      <a:pPr marL="285750" indent="-285750">
                        <a:spcBef>
                          <a:spcPts val="600"/>
                        </a:spcBef>
                        <a:spcAft>
                          <a:spcPts val="600"/>
                        </a:spcAft>
                        <a:buFont typeface="Arial" panose="020B0604020202020204" pitchFamily="34" charset="0"/>
                        <a:buChar char="•"/>
                      </a:pPr>
                      <a:r>
                        <a:rPr lang="en-GB" sz="1400" b="0" dirty="0"/>
                        <a:t>Emphasises Responsibility: Staff realise there are rules for a reason and breaking them has real consequences.</a:t>
                      </a:r>
                      <a:endParaRPr lang="en-US" sz="1400" b="0" dirty="0"/>
                    </a:p>
                  </a:txBody>
                  <a:tcPr/>
                </a:tc>
                <a:tc>
                  <a:txBody>
                    <a:bodyPr/>
                    <a:lstStyle/>
                    <a:p>
                      <a:pPr algn="ctr">
                        <a:spcBef>
                          <a:spcPts val="600"/>
                        </a:spcBef>
                        <a:spcAft>
                          <a:spcPts val="600"/>
                        </a:spcAft>
                      </a:pPr>
                      <a:r>
                        <a:rPr lang="en-US" sz="1400" b="1" dirty="0"/>
                        <a:t>Summary</a:t>
                      </a:r>
                    </a:p>
                    <a:p>
                      <a:pPr algn="ctr">
                        <a:spcBef>
                          <a:spcPts val="600"/>
                        </a:spcBef>
                        <a:spcAft>
                          <a:spcPts val="600"/>
                        </a:spcAft>
                      </a:pPr>
                      <a:r>
                        <a:rPr lang="en-GB" sz="1400" b="0" dirty="0"/>
                        <a:t>You suspect someone ignored protocols or clicked a malicious link. Rather than examining broader security measures, you issue a scolding memo labelling it a “process failure.” The subtext implies staff negligence is the root cause.</a:t>
                      </a:r>
                      <a:endParaRPr lang="en-US" sz="1400" b="0" dirty="0"/>
                    </a:p>
                  </a:txBody>
                  <a:tcPr/>
                </a:tc>
                <a:tc>
                  <a:txBody>
                    <a:bodyPr/>
                    <a:lstStyle/>
                    <a:p>
                      <a:pPr marL="285750" indent="-285750">
                        <a:spcBef>
                          <a:spcPts val="600"/>
                        </a:spcBef>
                        <a:spcAft>
                          <a:spcPts val="600"/>
                        </a:spcAft>
                        <a:buFont typeface="Arial" panose="020B0604020202020204" pitchFamily="34" charset="0"/>
                        <a:buChar char="•"/>
                      </a:pPr>
                      <a:r>
                        <a:rPr lang="en-GB" sz="1400" b="0" dirty="0"/>
                        <a:t>Fear &amp; Secrecy: Staff may become reluctant to admit other mistakes or near-misses, fearing blame.</a:t>
                      </a:r>
                    </a:p>
                    <a:p>
                      <a:pPr marL="285750" indent="-285750">
                        <a:spcBef>
                          <a:spcPts val="600"/>
                        </a:spcBef>
                        <a:spcAft>
                          <a:spcPts val="600"/>
                        </a:spcAft>
                        <a:buFont typeface="Arial" panose="020B0604020202020204" pitchFamily="34" charset="0"/>
                        <a:buChar char="•"/>
                      </a:pPr>
                      <a:r>
                        <a:rPr lang="en-GB" sz="1400" b="0" dirty="0"/>
                        <a:t>No Real Solutions: Focusing on a vague “process failure” doesn’t strengthen procedures or training.</a:t>
                      </a:r>
                    </a:p>
                    <a:p>
                      <a:pPr marL="285750" indent="-285750">
                        <a:spcBef>
                          <a:spcPts val="600"/>
                        </a:spcBef>
                        <a:spcAft>
                          <a:spcPts val="600"/>
                        </a:spcAft>
                        <a:buFont typeface="Arial" panose="020B0604020202020204" pitchFamily="34" charset="0"/>
                        <a:buChar char="•"/>
                      </a:pPr>
                      <a:r>
                        <a:rPr lang="en-GB" sz="1400" b="0" dirty="0"/>
                        <a:t>Damaged Morale: People feel singled out or untrusted, potentially leading to turnover or simmering resentment.</a:t>
                      </a:r>
                      <a:endParaRPr lang="en-US" sz="1400" b="0" dirty="0"/>
                    </a:p>
                  </a:txBody>
                  <a:tcPr/>
                </a:tc>
                <a:extLst>
                  <a:ext uri="{0D108BD9-81ED-4DB2-BD59-A6C34878D82A}">
                    <a16:rowId xmlns:a16="http://schemas.microsoft.com/office/drawing/2014/main" val="711585057"/>
                  </a:ext>
                </a:extLst>
              </a:tr>
            </a:tbl>
          </a:graphicData>
        </a:graphic>
      </p:graphicFrame>
      <p:pic>
        <p:nvPicPr>
          <p:cNvPr id="7" name="Graphic 6" descr="Smiling face outline with solid fill">
            <a:extLst>
              <a:ext uri="{FF2B5EF4-FFF2-40B4-BE49-F238E27FC236}">
                <a16:creationId xmlns:a16="http://schemas.microsoft.com/office/drawing/2014/main" id="{0913C7FA-8489-6F75-7C39-A88A58E20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6727" y="1767746"/>
            <a:ext cx="590996" cy="590996"/>
          </a:xfrm>
          <a:prstGeom prst="rect">
            <a:avLst/>
          </a:prstGeom>
        </p:spPr>
      </p:pic>
      <p:pic>
        <p:nvPicPr>
          <p:cNvPr id="9" name="Graphic 8" descr="Sad face outline with solid fill">
            <a:extLst>
              <a:ext uri="{FF2B5EF4-FFF2-40B4-BE49-F238E27FC236}">
                <a16:creationId xmlns:a16="http://schemas.microsoft.com/office/drawing/2014/main" id="{72D7E175-C001-6BBA-B588-5B5DFBD903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2060" y="1767746"/>
            <a:ext cx="590996" cy="590996"/>
          </a:xfrm>
          <a:prstGeom prst="rect">
            <a:avLst/>
          </a:prstGeom>
        </p:spPr>
      </p:pic>
      <p:sp>
        <p:nvSpPr>
          <p:cNvPr id="11" name="TextBox 10">
            <a:extLst>
              <a:ext uri="{FF2B5EF4-FFF2-40B4-BE49-F238E27FC236}">
                <a16:creationId xmlns:a16="http://schemas.microsoft.com/office/drawing/2014/main" id="{549E92A2-2934-0B95-A4DC-2588C363BEFF}"/>
              </a:ext>
            </a:extLst>
          </p:cNvPr>
          <p:cNvSpPr txBox="1"/>
          <p:nvPr/>
        </p:nvSpPr>
        <p:spPr>
          <a:xfrm>
            <a:off x="3689603" y="1445352"/>
            <a:ext cx="1826768" cy="276999"/>
          </a:xfrm>
          <a:prstGeom prst="rect">
            <a:avLst/>
          </a:prstGeom>
          <a:noFill/>
        </p:spPr>
        <p:txBody>
          <a:bodyPr wrap="square">
            <a:spAutoFit/>
          </a:bodyPr>
          <a:lstStyle/>
          <a:p>
            <a:pPr rtl="0"/>
            <a:r>
              <a:rPr lang="en-US" sz="1200" i="1" dirty="0"/>
              <a:t>“Process failure.”</a:t>
            </a:r>
          </a:p>
        </p:txBody>
      </p:sp>
      <p:pic>
        <p:nvPicPr>
          <p:cNvPr id="17" name="Graphic 16" descr="Meeting outline">
            <a:extLst>
              <a:ext uri="{FF2B5EF4-FFF2-40B4-BE49-F238E27FC236}">
                <a16:creationId xmlns:a16="http://schemas.microsoft.com/office/drawing/2014/main" id="{720A6EF8-C3C9-729A-7E44-D92801D3C0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5000" y="1641571"/>
            <a:ext cx="762000" cy="762000"/>
          </a:xfrm>
          <a:prstGeom prst="rect">
            <a:avLst/>
          </a:prstGeom>
        </p:spPr>
      </p:pic>
      <p:pic>
        <p:nvPicPr>
          <p:cNvPr id="15" name="Graphic 14">
            <a:extLst>
              <a:ext uri="{FF2B5EF4-FFF2-40B4-BE49-F238E27FC236}">
                <a16:creationId xmlns:a16="http://schemas.microsoft.com/office/drawing/2014/main" id="{F3F4DFF9-97CF-4A69-C35E-EE3DFF46CE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01895" y="402920"/>
            <a:ext cx="1025172" cy="713163"/>
          </a:xfrm>
          <a:prstGeom prst="rect">
            <a:avLst/>
          </a:prstGeom>
        </p:spPr>
      </p:pic>
      <p:sp>
        <p:nvSpPr>
          <p:cNvPr id="16" name="Rectangle 15">
            <a:extLst>
              <a:ext uri="{FF2B5EF4-FFF2-40B4-BE49-F238E27FC236}">
                <a16:creationId xmlns:a16="http://schemas.microsoft.com/office/drawing/2014/main" id="{05CD3C61-1E54-DF4F-67DB-EE3C1E6A0B60}"/>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006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3D24F0-AC74-7528-6351-A76B0B281152}"/>
              </a:ext>
            </a:extLst>
          </p:cNvPr>
          <p:cNvSpPr>
            <a:spLocks noGrp="1"/>
          </p:cNvSpPr>
          <p:nvPr>
            <p:ph type="title" idx="4294967295"/>
          </p:nvPr>
        </p:nvSpPr>
        <p:spPr>
          <a:xfrm>
            <a:off x="588899" y="1382333"/>
            <a:ext cx="3300349" cy="4107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tx1"/>
                </a:solidFill>
                <a:effectLst/>
                <a:uLnTx/>
                <a:uFillTx/>
                <a:latin typeface="+mj-lt"/>
                <a:ea typeface="+mn-ea"/>
                <a:cs typeface="+mn-cs"/>
              </a:rPr>
              <a:t>Round 2 - Option D |</a:t>
            </a:r>
            <a:endParaRPr kumimoji="0" lang="en-GB"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 Placeholder 13">
            <a:extLst>
              <a:ext uri="{FF2B5EF4-FFF2-40B4-BE49-F238E27FC236}">
                <a16:creationId xmlns:a16="http://schemas.microsoft.com/office/drawing/2014/main" id="{20897D05-4CAE-0455-B31D-8155F9AA3649}"/>
              </a:ext>
            </a:extLst>
          </p:cNvPr>
          <p:cNvSpPr txBox="1">
            <a:spLocks/>
          </p:cNvSpPr>
          <p:nvPr/>
        </p:nvSpPr>
        <p:spPr>
          <a:xfrm>
            <a:off x="560834" y="5000654"/>
            <a:ext cx="11139805" cy="844089"/>
          </a:xfrm>
          <a:prstGeom prst="roundRect">
            <a:avLst/>
          </a:prstGeom>
          <a:noFill/>
        </p:spPr>
        <p:txBody>
          <a:bodyPr lIns="0" tIns="0" rIns="0" bIns="0" numCol="1" spcCol="720000"/>
          <a:lstStyle>
            <a:lvl1pPr marL="285750" indent="-285750" algn="l" defTabSz="914400" rtl="0" eaLnBrk="1" latinLnBrk="0" hangingPunct="1">
              <a:lnSpc>
                <a:spcPts val="2160"/>
              </a:lnSpc>
              <a:spcBef>
                <a:spcPts val="1000"/>
              </a:spcBef>
              <a:buFont typeface="Wingdings" panose="05000000000000000000" pitchFamily="2" charset="2"/>
              <a:buChar char="§"/>
              <a:defRPr sz="1600" kern="1200">
                <a:solidFill>
                  <a:schemeClr val="tx1"/>
                </a:solidFill>
                <a:latin typeface="+mn-lt"/>
                <a:ea typeface="+mn-ea"/>
                <a:cs typeface="+mn-cs"/>
              </a:defRPr>
            </a:lvl1pPr>
            <a:lvl2pPr marL="4572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2pPr>
            <a:lvl3pPr marL="9144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3pPr>
            <a:lvl4pPr marL="13716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4pPr>
            <a:lvl5pPr marL="18288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You promptly inform the ICO that personal data was taken. Though you lack full clarity, the partial disclosure meets initial obligations. You reassure staff and families, promising further updates once you have more facts. Over the next week, as your investigation unfolds, you submit follow-up details - fulfilling UK GDPR requirements while retaining internal and external trust.</a:t>
            </a:r>
            <a:endParaRPr lang="en-US" sz="1400" dirty="0"/>
          </a:p>
        </p:txBody>
      </p:sp>
      <p:graphicFrame>
        <p:nvGraphicFramePr>
          <p:cNvPr id="5" name="Table 4">
            <a:extLst>
              <a:ext uri="{FF2B5EF4-FFF2-40B4-BE49-F238E27FC236}">
                <a16:creationId xmlns:a16="http://schemas.microsoft.com/office/drawing/2014/main" id="{CBE64C2D-F5B8-0E53-317D-472FE0A49C57}"/>
              </a:ext>
            </a:extLst>
          </p:cNvPr>
          <p:cNvGraphicFramePr>
            <a:graphicFrameLocks noGrp="1"/>
          </p:cNvGraphicFramePr>
          <p:nvPr>
            <p:extLst>
              <p:ext uri="{D42A27DB-BD31-4B8C-83A1-F6EECF244321}">
                <p14:modId xmlns:p14="http://schemas.microsoft.com/office/powerpoint/2010/main" val="600240609"/>
              </p:ext>
            </p:extLst>
          </p:nvPr>
        </p:nvGraphicFramePr>
        <p:xfrm>
          <a:off x="609602" y="2488276"/>
          <a:ext cx="10948413" cy="2590800"/>
        </p:xfrm>
        <a:graphic>
          <a:graphicData uri="http://schemas.openxmlformats.org/drawingml/2006/table">
            <a:tbl>
              <a:tblPr firstRow="1" bandRow="1">
                <a:tableStyleId>{5C22544A-7EE6-4342-B048-85BDC9FD1C3A}</a:tableStyleId>
              </a:tblPr>
              <a:tblGrid>
                <a:gridCol w="3649471">
                  <a:extLst>
                    <a:ext uri="{9D8B030D-6E8A-4147-A177-3AD203B41FA5}">
                      <a16:colId xmlns:a16="http://schemas.microsoft.com/office/drawing/2014/main" val="1717605262"/>
                    </a:ext>
                  </a:extLst>
                </a:gridCol>
                <a:gridCol w="3649471">
                  <a:extLst>
                    <a:ext uri="{9D8B030D-6E8A-4147-A177-3AD203B41FA5}">
                      <a16:colId xmlns:a16="http://schemas.microsoft.com/office/drawing/2014/main" val="121140119"/>
                    </a:ext>
                  </a:extLst>
                </a:gridCol>
                <a:gridCol w="3649471">
                  <a:extLst>
                    <a:ext uri="{9D8B030D-6E8A-4147-A177-3AD203B41FA5}">
                      <a16:colId xmlns:a16="http://schemas.microsoft.com/office/drawing/2014/main" val="1167206469"/>
                    </a:ext>
                  </a:extLst>
                </a:gridCol>
              </a:tblGrid>
              <a:tr h="2024342">
                <a:tc>
                  <a:txBody>
                    <a:bodyPr/>
                    <a:lstStyle/>
                    <a:p>
                      <a:pPr marL="285750" indent="-285750">
                        <a:spcBef>
                          <a:spcPts val="600"/>
                        </a:spcBef>
                        <a:spcAft>
                          <a:spcPts val="600"/>
                        </a:spcAft>
                        <a:buFont typeface="Arial" panose="020B0604020202020204" pitchFamily="34" charset="0"/>
                        <a:buChar char="•"/>
                      </a:pPr>
                      <a:r>
                        <a:rPr lang="en-GB" sz="1400" b="0" dirty="0"/>
                        <a:t>Regulatory Compliance: By notifying the ICO promptly (even partially), you remain compliant.</a:t>
                      </a:r>
                    </a:p>
                    <a:p>
                      <a:pPr marL="285750" indent="-285750">
                        <a:spcBef>
                          <a:spcPts val="600"/>
                        </a:spcBef>
                        <a:spcAft>
                          <a:spcPts val="600"/>
                        </a:spcAft>
                        <a:buFont typeface="Arial" panose="020B0604020202020204" pitchFamily="34" charset="0"/>
                        <a:buChar char="•"/>
                      </a:pPr>
                      <a:r>
                        <a:rPr lang="en-GB" sz="1400" b="0" dirty="0"/>
                        <a:t>Honest Communication: Staff, families, and regulators see that you’re prioritising transparency and data welfare.</a:t>
                      </a:r>
                    </a:p>
                    <a:p>
                      <a:pPr marL="285750" indent="-285750">
                        <a:spcBef>
                          <a:spcPts val="600"/>
                        </a:spcBef>
                        <a:spcAft>
                          <a:spcPts val="600"/>
                        </a:spcAft>
                        <a:buFont typeface="Arial" panose="020B0604020202020204" pitchFamily="34" charset="0"/>
                        <a:buChar char="•"/>
                      </a:pPr>
                      <a:r>
                        <a:rPr lang="en-GB" sz="1400" b="0" dirty="0"/>
                        <a:t>Maintained Trust: Openness can calm speculation, demonstrating genuine concern for potential data misuse.</a:t>
                      </a:r>
                      <a:endParaRPr lang="en-US" sz="1400" b="0" dirty="0"/>
                    </a:p>
                  </a:txBody>
                  <a:tcPr/>
                </a:tc>
                <a:tc>
                  <a:txBody>
                    <a:bodyPr/>
                    <a:lstStyle/>
                    <a:p>
                      <a:pPr algn="ctr">
                        <a:spcBef>
                          <a:spcPts val="600"/>
                        </a:spcBef>
                        <a:spcAft>
                          <a:spcPts val="600"/>
                        </a:spcAft>
                      </a:pPr>
                      <a:r>
                        <a:rPr lang="en-US" sz="1400" b="1" dirty="0"/>
                        <a:t>Summary</a:t>
                      </a:r>
                    </a:p>
                    <a:p>
                      <a:pPr algn="ctr">
                        <a:spcBef>
                          <a:spcPts val="600"/>
                        </a:spcBef>
                        <a:spcAft>
                          <a:spcPts val="600"/>
                        </a:spcAft>
                      </a:pPr>
                      <a:r>
                        <a:rPr lang="en-GB" sz="1400" b="0" dirty="0"/>
                        <a:t>By notifying the ICO within 72 hours, even with partial details, you remain compliant while demonstrating accountability to other stakeholders. Though initial uncertainty may cause concern, proactive communication prevents speculation from spiralling and keeps you in control of the narrative. Providing updates as more facts emerge balances caution with responsibility, ultimately preserving credibility and trust.</a:t>
                      </a:r>
                      <a:endParaRPr lang="en-US" sz="1400" b="0" dirty="0"/>
                    </a:p>
                  </a:txBody>
                  <a:tcPr/>
                </a:tc>
                <a:tc>
                  <a:txBody>
                    <a:bodyPr/>
                    <a:lstStyle/>
                    <a:p>
                      <a:pPr marL="285750" indent="-285750">
                        <a:spcBef>
                          <a:spcPts val="600"/>
                        </a:spcBef>
                        <a:spcAft>
                          <a:spcPts val="600"/>
                        </a:spcAft>
                        <a:buFont typeface="Arial" panose="020B0604020202020204" pitchFamily="34" charset="0"/>
                        <a:buChar char="•"/>
                      </a:pPr>
                      <a:r>
                        <a:rPr lang="en-GB" sz="1400" b="0" dirty="0"/>
                        <a:t>Complex Investigation: Gathering enough evidence under tight deadlines is stressful, especially while restoring systems.</a:t>
                      </a:r>
                    </a:p>
                    <a:p>
                      <a:pPr marL="285750" indent="-285750">
                        <a:spcBef>
                          <a:spcPts val="600"/>
                        </a:spcBef>
                        <a:spcAft>
                          <a:spcPts val="600"/>
                        </a:spcAft>
                        <a:buFont typeface="Arial" panose="020B0604020202020204" pitchFamily="34" charset="0"/>
                        <a:buChar char="•"/>
                      </a:pPr>
                      <a:r>
                        <a:rPr lang="en-GB" sz="1400" b="0" dirty="0"/>
                        <a:t>Ongoing Updates: You’ll need to provide more information as soon as it’s available. This will be time consuming.</a:t>
                      </a:r>
                      <a:endParaRPr lang="en-US" sz="1400" b="0" dirty="0"/>
                    </a:p>
                  </a:txBody>
                  <a:tcPr/>
                </a:tc>
                <a:extLst>
                  <a:ext uri="{0D108BD9-81ED-4DB2-BD59-A6C34878D82A}">
                    <a16:rowId xmlns:a16="http://schemas.microsoft.com/office/drawing/2014/main" val="711585057"/>
                  </a:ext>
                </a:extLst>
              </a:tr>
            </a:tbl>
          </a:graphicData>
        </a:graphic>
      </p:graphicFrame>
      <p:pic>
        <p:nvPicPr>
          <p:cNvPr id="7" name="Graphic 6" descr="Smiling face outline with solid fill">
            <a:extLst>
              <a:ext uri="{FF2B5EF4-FFF2-40B4-BE49-F238E27FC236}">
                <a16:creationId xmlns:a16="http://schemas.microsoft.com/office/drawing/2014/main" id="{0913C7FA-8489-6F75-7C39-A88A58E20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6727" y="1914050"/>
            <a:ext cx="590996" cy="590996"/>
          </a:xfrm>
          <a:prstGeom prst="rect">
            <a:avLst/>
          </a:prstGeom>
        </p:spPr>
      </p:pic>
      <p:pic>
        <p:nvPicPr>
          <p:cNvPr id="9" name="Graphic 8" descr="Sad face outline with solid fill">
            <a:extLst>
              <a:ext uri="{FF2B5EF4-FFF2-40B4-BE49-F238E27FC236}">
                <a16:creationId xmlns:a16="http://schemas.microsoft.com/office/drawing/2014/main" id="{72D7E175-C001-6BBA-B588-5B5DFBD903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2060" y="1914050"/>
            <a:ext cx="590996" cy="590996"/>
          </a:xfrm>
          <a:prstGeom prst="rect">
            <a:avLst/>
          </a:prstGeom>
        </p:spPr>
      </p:pic>
      <p:sp>
        <p:nvSpPr>
          <p:cNvPr id="11" name="TextBox 10">
            <a:extLst>
              <a:ext uri="{FF2B5EF4-FFF2-40B4-BE49-F238E27FC236}">
                <a16:creationId xmlns:a16="http://schemas.microsoft.com/office/drawing/2014/main" id="{549E92A2-2934-0B95-A4DC-2588C363BEFF}"/>
              </a:ext>
            </a:extLst>
          </p:cNvPr>
          <p:cNvSpPr txBox="1"/>
          <p:nvPr/>
        </p:nvSpPr>
        <p:spPr>
          <a:xfrm>
            <a:off x="3706368" y="1449042"/>
            <a:ext cx="2230606" cy="276999"/>
          </a:xfrm>
          <a:prstGeom prst="rect">
            <a:avLst/>
          </a:prstGeom>
          <a:noFill/>
        </p:spPr>
        <p:txBody>
          <a:bodyPr wrap="square">
            <a:spAutoFit/>
          </a:bodyPr>
          <a:lstStyle/>
          <a:p>
            <a:pPr rtl="0"/>
            <a:r>
              <a:rPr lang="en-US" sz="1200" i="1" dirty="0"/>
              <a:t>“Cautiously Transparent.”</a:t>
            </a:r>
          </a:p>
        </p:txBody>
      </p:sp>
      <p:pic>
        <p:nvPicPr>
          <p:cNvPr id="17" name="Graphic 16" descr="Meeting outline">
            <a:extLst>
              <a:ext uri="{FF2B5EF4-FFF2-40B4-BE49-F238E27FC236}">
                <a16:creationId xmlns:a16="http://schemas.microsoft.com/office/drawing/2014/main" id="{720A6EF8-C3C9-729A-7E44-D92801D3C0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5000" y="1787875"/>
            <a:ext cx="762000" cy="762000"/>
          </a:xfrm>
          <a:prstGeom prst="rect">
            <a:avLst/>
          </a:prstGeom>
        </p:spPr>
      </p:pic>
      <p:pic>
        <p:nvPicPr>
          <p:cNvPr id="15" name="Graphic 14">
            <a:extLst>
              <a:ext uri="{FF2B5EF4-FFF2-40B4-BE49-F238E27FC236}">
                <a16:creationId xmlns:a16="http://schemas.microsoft.com/office/drawing/2014/main" id="{26664E7A-1986-4FC8-2E5E-D1DB32538A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01895" y="402920"/>
            <a:ext cx="1025172" cy="713163"/>
          </a:xfrm>
          <a:prstGeom prst="rect">
            <a:avLst/>
          </a:prstGeom>
        </p:spPr>
      </p:pic>
      <p:sp>
        <p:nvSpPr>
          <p:cNvPr id="16" name="Rectangle 15">
            <a:extLst>
              <a:ext uri="{FF2B5EF4-FFF2-40B4-BE49-F238E27FC236}">
                <a16:creationId xmlns:a16="http://schemas.microsoft.com/office/drawing/2014/main" id="{8026DF23-13C0-9F35-49BC-5FE6FCC48755}"/>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7053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EDC382-34DC-A01A-8615-B60AD1DE267F}"/>
              </a:ext>
            </a:extLst>
          </p:cNvPr>
          <p:cNvSpPr txBox="1">
            <a:spLocks noGrp="1"/>
          </p:cNvSpPr>
          <p:nvPr>
            <p:ph type="title" idx="4294967295"/>
          </p:nvPr>
        </p:nvSpPr>
        <p:spPr>
          <a:xfrm>
            <a:off x="2637172" y="174220"/>
            <a:ext cx="8041714" cy="14640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a:lstStyle>
          <a:p>
            <a:pPr marR="0" lvl="0" algn="l" defTabSz="914400" rtl="0" eaLnBrk="1" fontAlgn="auto" latinLnBrk="0" hangingPunct="1">
              <a:lnSpc>
                <a:spcPct val="100000"/>
              </a:lnSpc>
              <a:spcBef>
                <a:spcPts val="600"/>
              </a:spcBef>
              <a:spcAft>
                <a:spcPts val="600"/>
              </a:spcAft>
              <a:buClrTx/>
              <a:buSzTx/>
              <a:tabLst/>
              <a:defRPr/>
            </a:pPr>
            <a:r>
              <a:rPr kumimoji="0" lang="en-GB" sz="3200" b="1" i="0" u="none" strike="noStrike" kern="1200" cap="none" spc="0" normalizeH="0" baseline="0" noProof="0" dirty="0">
                <a:ln>
                  <a:noFill/>
                </a:ln>
                <a:solidFill>
                  <a:schemeClr val="bg1"/>
                </a:solidFill>
                <a:effectLst/>
                <a:uLnTx/>
                <a:uFillTx/>
                <a:latin typeface="+mj-lt"/>
                <a:ea typeface="+mj-ea"/>
                <a:cs typeface="+mj-cs"/>
              </a:rPr>
              <a:t>Round 3 – Lessons Learned</a:t>
            </a:r>
            <a:br>
              <a:rPr kumimoji="0" lang="en-GB" sz="3200" b="1" i="0" u="none" strike="noStrike" kern="1200" cap="none" spc="0" normalizeH="0" baseline="0" noProof="0" dirty="0">
                <a:ln>
                  <a:noFill/>
                </a:ln>
                <a:solidFill>
                  <a:schemeClr val="bg1"/>
                </a:solidFill>
                <a:effectLst/>
                <a:uLnTx/>
                <a:uFillTx/>
                <a:latin typeface="+mj-lt"/>
                <a:ea typeface="+mj-ea"/>
                <a:cs typeface="+mj-cs"/>
              </a:rPr>
            </a:br>
            <a:br>
              <a:rPr kumimoji="0" lang="en-GB" sz="1100" b="0" i="0" u="none" strike="noStrike" kern="1200" cap="none" spc="0" normalizeH="0" baseline="0" noProof="0" dirty="0">
                <a:ln>
                  <a:noFill/>
                </a:ln>
                <a:solidFill>
                  <a:schemeClr val="bg1"/>
                </a:solidFill>
                <a:effectLst/>
                <a:uLnTx/>
                <a:uFillTx/>
                <a:latin typeface="+mj-lt"/>
                <a:ea typeface="+mj-ea"/>
                <a:cs typeface="+mj-cs"/>
              </a:rPr>
            </a:br>
            <a:r>
              <a:rPr kumimoji="0" lang="en-GB" sz="2000" b="0" i="1" u="none" strike="noStrike" kern="1200" cap="none" spc="0" normalizeH="0" baseline="0" noProof="0" dirty="0">
                <a:ln>
                  <a:noFill/>
                </a:ln>
                <a:solidFill>
                  <a:schemeClr val="bg1"/>
                </a:solidFill>
                <a:effectLst/>
                <a:uLnTx/>
                <a:uFillTx/>
                <a:latin typeface="+mj-lt"/>
                <a:ea typeface="+mj-ea"/>
                <a:cs typeface="+mj-cs"/>
              </a:rPr>
              <a:t>What Long-Term Steps Will You Take?</a:t>
            </a:r>
            <a:br>
              <a:rPr kumimoji="0" lang="en-GB" sz="2000" b="0" i="0" u="none" strike="noStrike" kern="1200" cap="none" spc="0" normalizeH="0" baseline="0" noProof="0" dirty="0">
                <a:ln>
                  <a:noFill/>
                </a:ln>
                <a:solidFill>
                  <a:schemeClr val="bg1"/>
                </a:solidFill>
                <a:effectLst/>
                <a:uLnTx/>
                <a:uFillTx/>
                <a:latin typeface="+mj-lt"/>
                <a:ea typeface="+mj-ea"/>
                <a:cs typeface="+mj-cs"/>
              </a:rPr>
            </a:br>
            <a:r>
              <a:rPr kumimoji="0" lang="en-GB" sz="2000" b="0" i="0" u="none" strike="noStrike" kern="1200" cap="none" spc="0" normalizeH="0" baseline="0" noProof="0" dirty="0">
                <a:ln>
                  <a:noFill/>
                </a:ln>
                <a:solidFill>
                  <a:schemeClr val="bg1"/>
                </a:solidFill>
                <a:effectLst/>
                <a:uLnTx/>
                <a:uFillTx/>
                <a:latin typeface="+mj-lt"/>
                <a:ea typeface="+mj-ea"/>
                <a:cs typeface="+mj-cs"/>
              </a:rPr>
              <a:t>The crisis is mostly over. Data is restored - or lost. Time for the bigger picture: building resilience for the future…</a:t>
            </a:r>
            <a:endParaRPr kumimoji="0" lang="en-GB" sz="2000" b="1"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5" name="Table 4">
            <a:extLst>
              <a:ext uri="{FF2B5EF4-FFF2-40B4-BE49-F238E27FC236}">
                <a16:creationId xmlns:a16="http://schemas.microsoft.com/office/drawing/2014/main" id="{F231B3E3-76BC-6929-7902-60FFCC7217B1}"/>
              </a:ext>
            </a:extLst>
          </p:cNvPr>
          <p:cNvGraphicFramePr>
            <a:graphicFrameLocks noGrp="1"/>
          </p:cNvGraphicFramePr>
          <p:nvPr>
            <p:extLst>
              <p:ext uri="{D42A27DB-BD31-4B8C-83A1-F6EECF244321}">
                <p14:modId xmlns:p14="http://schemas.microsoft.com/office/powerpoint/2010/main" val="1760584962"/>
              </p:ext>
            </p:extLst>
          </p:nvPr>
        </p:nvGraphicFramePr>
        <p:xfrm>
          <a:off x="2758616" y="1940078"/>
          <a:ext cx="8851911" cy="3931920"/>
        </p:xfrm>
        <a:graphic>
          <a:graphicData uri="http://schemas.openxmlformats.org/drawingml/2006/table">
            <a:tbl>
              <a:tblPr firstRow="1" bandRow="1">
                <a:tableStyleId>{5FD0F851-EC5A-4D38-B0AD-8093EC10F338}</a:tableStyleId>
              </a:tblPr>
              <a:tblGrid>
                <a:gridCol w="1142981">
                  <a:extLst>
                    <a:ext uri="{9D8B030D-6E8A-4147-A177-3AD203B41FA5}">
                      <a16:colId xmlns:a16="http://schemas.microsoft.com/office/drawing/2014/main" val="4212862844"/>
                    </a:ext>
                  </a:extLst>
                </a:gridCol>
                <a:gridCol w="3629503">
                  <a:extLst>
                    <a:ext uri="{9D8B030D-6E8A-4147-A177-3AD203B41FA5}">
                      <a16:colId xmlns:a16="http://schemas.microsoft.com/office/drawing/2014/main" val="3490408696"/>
                    </a:ext>
                  </a:extLst>
                </a:gridCol>
                <a:gridCol w="4079427">
                  <a:extLst>
                    <a:ext uri="{9D8B030D-6E8A-4147-A177-3AD203B41FA5}">
                      <a16:colId xmlns:a16="http://schemas.microsoft.com/office/drawing/2014/main" val="2616118266"/>
                    </a:ext>
                  </a:extLst>
                </a:gridCol>
              </a:tblGrid>
              <a:tr h="0">
                <a:tc>
                  <a:txBody>
                    <a:bodyPr/>
                    <a:lstStyle/>
                    <a:p>
                      <a:pPr>
                        <a:spcBef>
                          <a:spcPts val="600"/>
                        </a:spcBef>
                        <a:spcAft>
                          <a:spcPts val="600"/>
                        </a:spcAft>
                      </a:pPr>
                      <a:r>
                        <a:rPr lang="en-GB" dirty="0">
                          <a:solidFill>
                            <a:schemeClr val="bg1"/>
                          </a:solidFill>
                        </a:rPr>
                        <a:t>Option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n-GB">
                          <a:solidFill>
                            <a:schemeClr val="bg1"/>
                          </a:solidFill>
                        </a:rPr>
                        <a:t>Action</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n-GB">
                          <a:solidFill>
                            <a:schemeClr val="bg1"/>
                          </a:solidFill>
                        </a:rPr>
                        <a:t>Background</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756438"/>
                  </a:ext>
                </a:extLst>
              </a:tr>
              <a:tr h="633190">
                <a:tc>
                  <a:txBody>
                    <a:bodyPr/>
                    <a:lstStyle/>
                    <a:p>
                      <a:pPr algn="ctr">
                        <a:spcBef>
                          <a:spcPts val="600"/>
                        </a:spcBef>
                        <a:spcAft>
                          <a:spcPts val="600"/>
                        </a:spcAft>
                      </a:pPr>
                      <a:r>
                        <a:rPr lang="en-GB" b="1" dirty="0">
                          <a:solidFill>
                            <a:schemeClr val="bg1"/>
                          </a:solidFill>
                        </a:rPr>
                        <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600"/>
                        </a:spcBef>
                        <a:spcAft>
                          <a:spcPts val="600"/>
                        </a:spcAft>
                      </a:pPr>
                      <a:r>
                        <a:rPr lang="en-GB" sz="1600" u="none" kern="1200" dirty="0">
                          <a:solidFill>
                            <a:schemeClr val="bg1"/>
                          </a:solidFill>
                          <a:latin typeface="+mn-lt"/>
                          <a:ea typeface="+mn-ea"/>
                          <a:cs typeface="+mn-cs"/>
                        </a:rPr>
                        <a:t>Declare the incident a one-off fluke and move 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You’re short on time/resources and see no immediate crisis.</a:t>
                      </a:r>
                    </a:p>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Staff are relieved the ransomware is fixed, so no deeper investigation is necessary.</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6850592"/>
                  </a:ext>
                </a:extLst>
              </a:tr>
              <a:tr h="633190">
                <a:tc>
                  <a:txBody>
                    <a:bodyPr/>
                    <a:lstStyle/>
                    <a:p>
                      <a:pPr algn="ctr">
                        <a:spcBef>
                          <a:spcPts val="600"/>
                        </a:spcBef>
                        <a:spcAft>
                          <a:spcPts val="600"/>
                        </a:spcAft>
                      </a:pPr>
                      <a:r>
                        <a:rPr lang="en-GB" b="1" dirty="0">
                          <a:solidFill>
                            <a:schemeClr val="bg1"/>
                          </a:solidFill>
                        </a:rPr>
                        <a:t>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600"/>
                        </a:spcBef>
                        <a:spcAft>
                          <a:spcPts val="600"/>
                        </a:spcAft>
                      </a:pPr>
                      <a:r>
                        <a:rPr lang="en-GB" sz="1600" u="none" kern="1200" dirty="0">
                          <a:solidFill>
                            <a:schemeClr val="bg1"/>
                          </a:solidFill>
                          <a:latin typeface="+mn-lt"/>
                          <a:ea typeface="+mn-ea"/>
                          <a:cs typeface="+mn-cs"/>
                        </a:rPr>
                        <a:t>Identify whoever first triggered the malware and fire them.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All staff have signed their cyber training – so you believe personal accountability is key. Staff must learn from harsh consequences.</a:t>
                      </a:r>
                    </a:p>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Quick public resolution to show management acted decisively.</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050258"/>
                  </a:ext>
                </a:extLst>
              </a:tr>
              <a:tr h="633190">
                <a:tc>
                  <a:txBody>
                    <a:bodyPr/>
                    <a:lstStyle/>
                    <a:p>
                      <a:pPr algn="ctr">
                        <a:spcBef>
                          <a:spcPts val="600"/>
                        </a:spcBef>
                        <a:spcAft>
                          <a:spcPts val="600"/>
                        </a:spcAft>
                      </a:pPr>
                      <a:r>
                        <a:rPr lang="en-GB" b="1" dirty="0">
                          <a:solidFill>
                            <a:schemeClr val="bg1"/>
                          </a:solidFill>
                        </a:rPr>
                        <a: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600"/>
                        </a:spcBef>
                        <a:spcAft>
                          <a:spcPts val="600"/>
                        </a:spcAft>
                      </a:pPr>
                      <a:r>
                        <a:rPr lang="en-GB" sz="1600" u="none" kern="1200" dirty="0">
                          <a:solidFill>
                            <a:schemeClr val="bg1"/>
                          </a:solidFill>
                          <a:latin typeface="+mn-lt"/>
                          <a:ea typeface="+mn-ea"/>
                          <a:cs typeface="+mn-cs"/>
                        </a:rPr>
                        <a:t>Purchase advanced heuristic anti-malware, firewalls, and AI-based link scanning threat detection.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You have budget approval for technological upgrades      </a:t>
                      </a:r>
                      <a:r>
                        <a:rPr lang="en-GB" sz="800" u="none" kern="1200" dirty="0">
                          <a:solidFill>
                            <a:schemeClr val="bg1"/>
                          </a:solidFill>
                          <a:latin typeface="+mn-lt"/>
                          <a:ea typeface="+mn-ea"/>
                          <a:cs typeface="+mn-cs"/>
                        </a:rPr>
                        <a:t>(Can you tell this is fictional?)</a:t>
                      </a:r>
                      <a:endParaRPr lang="en-GB" sz="1100" u="none" kern="1200" dirty="0">
                        <a:solidFill>
                          <a:schemeClr val="bg1"/>
                        </a:solidFill>
                        <a:latin typeface="+mn-lt"/>
                        <a:ea typeface="+mn-ea"/>
                        <a:cs typeface="+mn-cs"/>
                      </a:endParaRPr>
                    </a:p>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Modern solutions will handle future attacks automatically.</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74969135"/>
                  </a:ext>
                </a:extLst>
              </a:tr>
              <a:tr h="0">
                <a:tc>
                  <a:txBody>
                    <a:bodyPr/>
                    <a:lstStyle/>
                    <a:p>
                      <a:pPr algn="ctr">
                        <a:spcBef>
                          <a:spcPts val="600"/>
                        </a:spcBef>
                        <a:spcAft>
                          <a:spcPts val="600"/>
                        </a:spcAft>
                      </a:pPr>
                      <a:r>
                        <a:rPr lang="en-GB" b="1" dirty="0">
                          <a:solidFill>
                            <a:schemeClr val="bg1"/>
                          </a:solidFill>
                        </a:rPr>
                        <a:t>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600"/>
                        </a:spcBef>
                        <a:spcAft>
                          <a:spcPts val="600"/>
                        </a:spcAft>
                      </a:pPr>
                      <a:r>
                        <a:rPr lang="en-GB" sz="1600" u="none" kern="1200" dirty="0">
                          <a:solidFill>
                            <a:schemeClr val="bg1"/>
                          </a:solidFill>
                          <a:latin typeface="+mn-lt"/>
                          <a:ea typeface="+mn-ea"/>
                          <a:cs typeface="+mn-cs"/>
                        </a:rPr>
                        <a:t>Conduct a structured debrief, gather lessons, and refine your BCP and procedures.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You recognise the incident exposed gaps in policies, training, or backups.</a:t>
                      </a:r>
                    </a:p>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You want a learning culture, not a blame culture, to ensure better resilience next time.</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1923985"/>
                  </a:ext>
                </a:extLst>
              </a:tr>
            </a:tbl>
          </a:graphicData>
        </a:graphic>
      </p:graphicFrame>
      <p:pic>
        <p:nvPicPr>
          <p:cNvPr id="19" name="Graphic 18" descr="Chat with solid fill">
            <a:extLst>
              <a:ext uri="{FF2B5EF4-FFF2-40B4-BE49-F238E27FC236}">
                <a16:creationId xmlns:a16="http://schemas.microsoft.com/office/drawing/2014/main" id="{2FFFB0A8-058D-7B68-A89D-DAADEAF91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473" y="4020478"/>
            <a:ext cx="914400" cy="914400"/>
          </a:xfrm>
          <a:prstGeom prst="rect">
            <a:avLst/>
          </a:prstGeom>
        </p:spPr>
      </p:pic>
      <p:pic>
        <p:nvPicPr>
          <p:cNvPr id="21" name="Graphic 20" descr="Meeting with solid fill">
            <a:extLst>
              <a:ext uri="{FF2B5EF4-FFF2-40B4-BE49-F238E27FC236}">
                <a16:creationId xmlns:a16="http://schemas.microsoft.com/office/drawing/2014/main" id="{2C331ECC-744C-AFD1-B6D3-EAAB566E6D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473" y="4620400"/>
            <a:ext cx="914400" cy="914400"/>
          </a:xfrm>
          <a:prstGeom prst="rect">
            <a:avLst/>
          </a:prstGeom>
        </p:spPr>
      </p:pic>
      <p:sp>
        <p:nvSpPr>
          <p:cNvPr id="2" name="Rectangle 1">
            <a:extLst>
              <a:ext uri="{FF2B5EF4-FFF2-40B4-BE49-F238E27FC236}">
                <a16:creationId xmlns:a16="http://schemas.microsoft.com/office/drawing/2014/main" id="{481048A7-65A8-7A9C-F466-B15C7EF68D7D}"/>
              </a:ext>
            </a:extLst>
          </p:cNvPr>
          <p:cNvSpPr/>
          <p:nvPr/>
        </p:nvSpPr>
        <p:spPr>
          <a:xfrm>
            <a:off x="4189228" y="6331666"/>
            <a:ext cx="1244009" cy="23925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9919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3D24F0-AC74-7528-6351-A76B0B281152}"/>
              </a:ext>
            </a:extLst>
          </p:cNvPr>
          <p:cNvSpPr>
            <a:spLocks noGrp="1"/>
          </p:cNvSpPr>
          <p:nvPr>
            <p:ph type="title" idx="4294967295"/>
          </p:nvPr>
        </p:nvSpPr>
        <p:spPr>
          <a:xfrm>
            <a:off x="588899" y="1382333"/>
            <a:ext cx="3300349" cy="4107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tx1"/>
                </a:solidFill>
                <a:effectLst/>
                <a:uLnTx/>
                <a:uFillTx/>
                <a:latin typeface="+mj-lt"/>
                <a:ea typeface="+mn-ea"/>
                <a:cs typeface="+mn-cs"/>
              </a:rPr>
              <a:t>Round 3 - Option A |</a:t>
            </a:r>
            <a:endParaRPr kumimoji="0" lang="en-GB"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 Placeholder 13">
            <a:extLst>
              <a:ext uri="{FF2B5EF4-FFF2-40B4-BE49-F238E27FC236}">
                <a16:creationId xmlns:a16="http://schemas.microsoft.com/office/drawing/2014/main" id="{20897D05-4CAE-0455-B31D-8155F9AA3649}"/>
              </a:ext>
            </a:extLst>
          </p:cNvPr>
          <p:cNvSpPr txBox="1">
            <a:spLocks/>
          </p:cNvSpPr>
          <p:nvPr/>
        </p:nvSpPr>
        <p:spPr>
          <a:xfrm>
            <a:off x="560834" y="5000654"/>
            <a:ext cx="11139805" cy="844089"/>
          </a:xfrm>
          <a:prstGeom prst="roundRect">
            <a:avLst/>
          </a:prstGeom>
          <a:noFill/>
        </p:spPr>
        <p:txBody>
          <a:bodyPr lIns="0" tIns="0" rIns="0" bIns="0" numCol="1" spcCol="720000"/>
          <a:lstStyle>
            <a:lvl1pPr marL="285750" indent="-285750" algn="l" defTabSz="914400" rtl="0" eaLnBrk="1" latinLnBrk="0" hangingPunct="1">
              <a:lnSpc>
                <a:spcPts val="2160"/>
              </a:lnSpc>
              <a:spcBef>
                <a:spcPts val="1000"/>
              </a:spcBef>
              <a:buFont typeface="Wingdings" panose="05000000000000000000" pitchFamily="2" charset="2"/>
              <a:buChar char="§"/>
              <a:defRPr sz="1600" kern="1200">
                <a:solidFill>
                  <a:schemeClr val="tx1"/>
                </a:solidFill>
                <a:latin typeface="+mn-lt"/>
                <a:ea typeface="+mn-ea"/>
                <a:cs typeface="+mn-cs"/>
              </a:defRPr>
            </a:lvl1pPr>
            <a:lvl2pPr marL="4572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2pPr>
            <a:lvl3pPr marL="9144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3pPr>
            <a:lvl4pPr marL="13716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4pPr>
            <a:lvl5pPr marL="18288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Three months later, a new ransomware variant hits. The realisation that no one learned anything hits hard. No updated processes, no improved backups. The cycle repeats, the systems are down. Again.</a:t>
            </a:r>
            <a:endParaRPr lang="en-US" sz="1400" dirty="0"/>
          </a:p>
        </p:txBody>
      </p:sp>
      <p:graphicFrame>
        <p:nvGraphicFramePr>
          <p:cNvPr id="5" name="Table 4">
            <a:extLst>
              <a:ext uri="{FF2B5EF4-FFF2-40B4-BE49-F238E27FC236}">
                <a16:creationId xmlns:a16="http://schemas.microsoft.com/office/drawing/2014/main" id="{CBE64C2D-F5B8-0E53-317D-472FE0A49C57}"/>
              </a:ext>
            </a:extLst>
          </p:cNvPr>
          <p:cNvGraphicFramePr>
            <a:graphicFrameLocks noGrp="1"/>
          </p:cNvGraphicFramePr>
          <p:nvPr>
            <p:extLst>
              <p:ext uri="{D42A27DB-BD31-4B8C-83A1-F6EECF244321}">
                <p14:modId xmlns:p14="http://schemas.microsoft.com/office/powerpoint/2010/main" val="1746050727"/>
              </p:ext>
            </p:extLst>
          </p:nvPr>
        </p:nvGraphicFramePr>
        <p:xfrm>
          <a:off x="609602" y="2683348"/>
          <a:ext cx="10948413" cy="2024342"/>
        </p:xfrm>
        <a:graphic>
          <a:graphicData uri="http://schemas.openxmlformats.org/drawingml/2006/table">
            <a:tbl>
              <a:tblPr firstRow="1" bandRow="1">
                <a:tableStyleId>{5C22544A-7EE6-4342-B048-85BDC9FD1C3A}</a:tableStyleId>
              </a:tblPr>
              <a:tblGrid>
                <a:gridCol w="3649471">
                  <a:extLst>
                    <a:ext uri="{9D8B030D-6E8A-4147-A177-3AD203B41FA5}">
                      <a16:colId xmlns:a16="http://schemas.microsoft.com/office/drawing/2014/main" val="1717605262"/>
                    </a:ext>
                  </a:extLst>
                </a:gridCol>
                <a:gridCol w="3649471">
                  <a:extLst>
                    <a:ext uri="{9D8B030D-6E8A-4147-A177-3AD203B41FA5}">
                      <a16:colId xmlns:a16="http://schemas.microsoft.com/office/drawing/2014/main" val="121140119"/>
                    </a:ext>
                  </a:extLst>
                </a:gridCol>
                <a:gridCol w="3649471">
                  <a:extLst>
                    <a:ext uri="{9D8B030D-6E8A-4147-A177-3AD203B41FA5}">
                      <a16:colId xmlns:a16="http://schemas.microsoft.com/office/drawing/2014/main" val="1167206469"/>
                    </a:ext>
                  </a:extLst>
                </a:gridCol>
              </a:tblGrid>
              <a:tr h="2024342">
                <a:tc>
                  <a:txBody>
                    <a:bodyPr/>
                    <a:lstStyle/>
                    <a:p>
                      <a:pPr marL="285750" indent="-285750">
                        <a:spcBef>
                          <a:spcPts val="600"/>
                        </a:spcBef>
                        <a:spcAft>
                          <a:spcPts val="600"/>
                        </a:spcAft>
                        <a:buFont typeface="Arial" panose="020B0604020202020204" pitchFamily="34" charset="0"/>
                        <a:buChar char="•"/>
                      </a:pPr>
                      <a:r>
                        <a:rPr lang="en-GB" sz="1400" b="0" dirty="0"/>
                        <a:t>No Extra Work: No debrief sessions, no new policies, no additional training.</a:t>
                      </a:r>
                    </a:p>
                    <a:p>
                      <a:pPr marL="285750" indent="-285750">
                        <a:spcBef>
                          <a:spcPts val="600"/>
                        </a:spcBef>
                        <a:spcAft>
                          <a:spcPts val="600"/>
                        </a:spcAft>
                        <a:buFont typeface="Arial" panose="020B0604020202020204" pitchFamily="34" charset="0"/>
                        <a:buChar char="•"/>
                      </a:pPr>
                      <a:r>
                        <a:rPr lang="en-GB" sz="1400" b="0" dirty="0"/>
                        <a:t>Staff Relief: People are glad not to rehash a stressful incident.</a:t>
                      </a:r>
                      <a:endParaRPr lang="en-US" sz="1400" b="0" dirty="0"/>
                    </a:p>
                  </a:txBody>
                  <a:tcPr/>
                </a:tc>
                <a:tc>
                  <a:txBody>
                    <a:bodyPr/>
                    <a:lstStyle/>
                    <a:p>
                      <a:pPr algn="ctr">
                        <a:spcBef>
                          <a:spcPts val="600"/>
                        </a:spcBef>
                        <a:spcAft>
                          <a:spcPts val="600"/>
                        </a:spcAft>
                      </a:pPr>
                      <a:r>
                        <a:rPr lang="en-US" sz="1400" b="1" dirty="0"/>
                        <a:t>Summary</a:t>
                      </a:r>
                    </a:p>
                    <a:p>
                      <a:pPr algn="ctr">
                        <a:spcBef>
                          <a:spcPts val="600"/>
                        </a:spcBef>
                        <a:spcAft>
                          <a:spcPts val="600"/>
                        </a:spcAft>
                      </a:pPr>
                      <a:r>
                        <a:rPr lang="en-GB" sz="1400" b="0" dirty="0"/>
                        <a:t>You hope ignoring it will keep daily operations calm and avoid extra administrative burden. But you’re effectively burying the problem, leaving your organisation exposed.</a:t>
                      </a:r>
                      <a:endParaRPr lang="en-US" sz="1400" b="0" dirty="0"/>
                    </a:p>
                  </a:txBody>
                  <a:tcPr/>
                </a:tc>
                <a:tc>
                  <a:txBody>
                    <a:bodyPr/>
                    <a:lstStyle/>
                    <a:p>
                      <a:pPr marL="285750" indent="-285750">
                        <a:spcBef>
                          <a:spcPts val="600"/>
                        </a:spcBef>
                        <a:spcAft>
                          <a:spcPts val="600"/>
                        </a:spcAft>
                        <a:buFont typeface="Arial" panose="020B0604020202020204" pitchFamily="34" charset="0"/>
                        <a:buChar char="•"/>
                      </a:pPr>
                      <a:r>
                        <a:rPr lang="en-GB" sz="1400" b="0" dirty="0"/>
                        <a:t>Same Vulnerabilities: Nothing changes, so future breaches are likely.</a:t>
                      </a:r>
                    </a:p>
                    <a:p>
                      <a:pPr marL="285750" indent="-285750">
                        <a:spcBef>
                          <a:spcPts val="600"/>
                        </a:spcBef>
                        <a:spcAft>
                          <a:spcPts val="600"/>
                        </a:spcAft>
                        <a:buFont typeface="Arial" panose="020B0604020202020204" pitchFamily="34" charset="0"/>
                        <a:buChar char="•"/>
                      </a:pPr>
                      <a:r>
                        <a:rPr lang="en-GB" sz="1400" b="0" dirty="0"/>
                        <a:t>No Institutional Memory: Hard lessons aren’t captured, so mistakes repeat.</a:t>
                      </a:r>
                      <a:endParaRPr lang="en-US" sz="1400" b="0" dirty="0"/>
                    </a:p>
                  </a:txBody>
                  <a:tcPr/>
                </a:tc>
                <a:extLst>
                  <a:ext uri="{0D108BD9-81ED-4DB2-BD59-A6C34878D82A}">
                    <a16:rowId xmlns:a16="http://schemas.microsoft.com/office/drawing/2014/main" val="711585057"/>
                  </a:ext>
                </a:extLst>
              </a:tr>
            </a:tbl>
          </a:graphicData>
        </a:graphic>
      </p:graphicFrame>
      <p:pic>
        <p:nvPicPr>
          <p:cNvPr id="7" name="Graphic 6" descr="Smiling face outline with solid fill">
            <a:extLst>
              <a:ext uri="{FF2B5EF4-FFF2-40B4-BE49-F238E27FC236}">
                <a16:creationId xmlns:a16="http://schemas.microsoft.com/office/drawing/2014/main" id="{0913C7FA-8489-6F75-7C39-A88A58E20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6727" y="1914050"/>
            <a:ext cx="590996" cy="590996"/>
          </a:xfrm>
          <a:prstGeom prst="rect">
            <a:avLst/>
          </a:prstGeom>
        </p:spPr>
      </p:pic>
      <p:pic>
        <p:nvPicPr>
          <p:cNvPr id="9" name="Graphic 8" descr="Sad face outline with solid fill">
            <a:extLst>
              <a:ext uri="{FF2B5EF4-FFF2-40B4-BE49-F238E27FC236}">
                <a16:creationId xmlns:a16="http://schemas.microsoft.com/office/drawing/2014/main" id="{72D7E175-C001-6BBA-B588-5B5DFBD903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2060" y="1914050"/>
            <a:ext cx="590996" cy="590996"/>
          </a:xfrm>
          <a:prstGeom prst="rect">
            <a:avLst/>
          </a:prstGeom>
        </p:spPr>
      </p:pic>
      <p:sp>
        <p:nvSpPr>
          <p:cNvPr id="11" name="TextBox 10">
            <a:extLst>
              <a:ext uri="{FF2B5EF4-FFF2-40B4-BE49-F238E27FC236}">
                <a16:creationId xmlns:a16="http://schemas.microsoft.com/office/drawing/2014/main" id="{549E92A2-2934-0B95-A4DC-2588C363BEFF}"/>
              </a:ext>
            </a:extLst>
          </p:cNvPr>
          <p:cNvSpPr txBox="1"/>
          <p:nvPr/>
        </p:nvSpPr>
        <p:spPr>
          <a:xfrm>
            <a:off x="3730752" y="1444139"/>
            <a:ext cx="8225919" cy="276999"/>
          </a:xfrm>
          <a:prstGeom prst="rect">
            <a:avLst/>
          </a:prstGeom>
          <a:noFill/>
        </p:spPr>
        <p:txBody>
          <a:bodyPr wrap="square">
            <a:spAutoFit/>
          </a:bodyPr>
          <a:lstStyle/>
          <a:p>
            <a:pPr rtl="0"/>
            <a:r>
              <a:rPr lang="en-GB" sz="1200" i="1" dirty="0"/>
              <a:t>“Declare the incident a one-off fluke and move on.”</a:t>
            </a:r>
          </a:p>
        </p:txBody>
      </p:sp>
      <p:pic>
        <p:nvPicPr>
          <p:cNvPr id="17" name="Graphic 16" descr="Meeting outline">
            <a:extLst>
              <a:ext uri="{FF2B5EF4-FFF2-40B4-BE49-F238E27FC236}">
                <a16:creationId xmlns:a16="http://schemas.microsoft.com/office/drawing/2014/main" id="{720A6EF8-C3C9-729A-7E44-D92801D3C0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5000" y="1787875"/>
            <a:ext cx="762000" cy="762000"/>
          </a:xfrm>
          <a:prstGeom prst="rect">
            <a:avLst/>
          </a:prstGeom>
        </p:spPr>
      </p:pic>
      <p:pic>
        <p:nvPicPr>
          <p:cNvPr id="15" name="Graphic 14">
            <a:extLst>
              <a:ext uri="{FF2B5EF4-FFF2-40B4-BE49-F238E27FC236}">
                <a16:creationId xmlns:a16="http://schemas.microsoft.com/office/drawing/2014/main" id="{06EEEABA-F93C-2113-ACE8-04079122E3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01895" y="402920"/>
            <a:ext cx="1025172" cy="713163"/>
          </a:xfrm>
          <a:prstGeom prst="rect">
            <a:avLst/>
          </a:prstGeom>
        </p:spPr>
      </p:pic>
      <p:sp>
        <p:nvSpPr>
          <p:cNvPr id="16" name="Rectangle 15">
            <a:extLst>
              <a:ext uri="{FF2B5EF4-FFF2-40B4-BE49-F238E27FC236}">
                <a16:creationId xmlns:a16="http://schemas.microsoft.com/office/drawing/2014/main" id="{F012FF95-76B1-4B72-FA2D-6857FFB58206}"/>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492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3D24F0-AC74-7528-6351-A76B0B281152}"/>
              </a:ext>
            </a:extLst>
          </p:cNvPr>
          <p:cNvSpPr>
            <a:spLocks noGrp="1"/>
          </p:cNvSpPr>
          <p:nvPr>
            <p:ph type="title" idx="4294967295"/>
          </p:nvPr>
        </p:nvSpPr>
        <p:spPr>
          <a:xfrm>
            <a:off x="588899" y="1382333"/>
            <a:ext cx="3300349" cy="4107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tx1"/>
                </a:solidFill>
                <a:effectLst/>
                <a:uLnTx/>
                <a:uFillTx/>
                <a:latin typeface="+mj-lt"/>
                <a:ea typeface="+mn-ea"/>
                <a:cs typeface="+mn-cs"/>
              </a:rPr>
              <a:t>Round 3 - Option B |</a:t>
            </a:r>
            <a:endParaRPr kumimoji="0" lang="en-GB"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 Placeholder 13">
            <a:extLst>
              <a:ext uri="{FF2B5EF4-FFF2-40B4-BE49-F238E27FC236}">
                <a16:creationId xmlns:a16="http://schemas.microsoft.com/office/drawing/2014/main" id="{20897D05-4CAE-0455-B31D-8155F9AA3649}"/>
              </a:ext>
            </a:extLst>
          </p:cNvPr>
          <p:cNvSpPr txBox="1">
            <a:spLocks/>
          </p:cNvSpPr>
          <p:nvPr/>
        </p:nvSpPr>
        <p:spPr>
          <a:xfrm>
            <a:off x="560834" y="4932038"/>
            <a:ext cx="11139805" cy="844089"/>
          </a:xfrm>
          <a:prstGeom prst="roundRect">
            <a:avLst/>
          </a:prstGeom>
          <a:noFill/>
        </p:spPr>
        <p:txBody>
          <a:bodyPr lIns="0" tIns="0" rIns="0" bIns="0" numCol="1" spcCol="720000"/>
          <a:lstStyle>
            <a:lvl1pPr marL="285750" indent="-285750" algn="l" defTabSz="914400" rtl="0" eaLnBrk="1" latinLnBrk="0" hangingPunct="1">
              <a:lnSpc>
                <a:spcPts val="2160"/>
              </a:lnSpc>
              <a:spcBef>
                <a:spcPts val="1000"/>
              </a:spcBef>
              <a:buFont typeface="Wingdings" panose="05000000000000000000" pitchFamily="2" charset="2"/>
              <a:buChar char="§"/>
              <a:defRPr sz="1600" kern="1200">
                <a:solidFill>
                  <a:schemeClr val="tx1"/>
                </a:solidFill>
                <a:latin typeface="+mn-lt"/>
                <a:ea typeface="+mn-ea"/>
                <a:cs typeface="+mn-cs"/>
              </a:defRPr>
            </a:lvl1pPr>
            <a:lvl2pPr marL="4572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2pPr>
            <a:lvl3pPr marL="9144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3pPr>
            <a:lvl4pPr marL="13716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4pPr>
            <a:lvl5pPr marL="18288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Some time later a senior staff member accidentally forgets to report a suspicious email, their anxiety is so overwhelming that they quit on the spot. Slowly at first, more experienced staff follow. Eventually, your strict stance on mistakes leaves you struggling to stay afloat as you grapple with high turnover and an inexperienced workforce.</a:t>
            </a:r>
            <a:endParaRPr lang="en-US" sz="1400" dirty="0"/>
          </a:p>
        </p:txBody>
      </p:sp>
      <p:graphicFrame>
        <p:nvGraphicFramePr>
          <p:cNvPr id="5" name="Table 4">
            <a:extLst>
              <a:ext uri="{FF2B5EF4-FFF2-40B4-BE49-F238E27FC236}">
                <a16:creationId xmlns:a16="http://schemas.microsoft.com/office/drawing/2014/main" id="{CBE64C2D-F5B8-0E53-317D-472FE0A49C57}"/>
              </a:ext>
            </a:extLst>
          </p:cNvPr>
          <p:cNvGraphicFramePr>
            <a:graphicFrameLocks noGrp="1"/>
          </p:cNvGraphicFramePr>
          <p:nvPr>
            <p:extLst>
              <p:ext uri="{D42A27DB-BD31-4B8C-83A1-F6EECF244321}">
                <p14:modId xmlns:p14="http://schemas.microsoft.com/office/powerpoint/2010/main" val="2839769572"/>
              </p:ext>
            </p:extLst>
          </p:nvPr>
        </p:nvGraphicFramePr>
        <p:xfrm>
          <a:off x="609602" y="2561428"/>
          <a:ext cx="10948413" cy="2024342"/>
        </p:xfrm>
        <a:graphic>
          <a:graphicData uri="http://schemas.openxmlformats.org/drawingml/2006/table">
            <a:tbl>
              <a:tblPr firstRow="1" bandRow="1">
                <a:tableStyleId>{5C22544A-7EE6-4342-B048-85BDC9FD1C3A}</a:tableStyleId>
              </a:tblPr>
              <a:tblGrid>
                <a:gridCol w="3649471">
                  <a:extLst>
                    <a:ext uri="{9D8B030D-6E8A-4147-A177-3AD203B41FA5}">
                      <a16:colId xmlns:a16="http://schemas.microsoft.com/office/drawing/2014/main" val="1717605262"/>
                    </a:ext>
                  </a:extLst>
                </a:gridCol>
                <a:gridCol w="3649471">
                  <a:extLst>
                    <a:ext uri="{9D8B030D-6E8A-4147-A177-3AD203B41FA5}">
                      <a16:colId xmlns:a16="http://schemas.microsoft.com/office/drawing/2014/main" val="121140119"/>
                    </a:ext>
                  </a:extLst>
                </a:gridCol>
                <a:gridCol w="3649471">
                  <a:extLst>
                    <a:ext uri="{9D8B030D-6E8A-4147-A177-3AD203B41FA5}">
                      <a16:colId xmlns:a16="http://schemas.microsoft.com/office/drawing/2014/main" val="1167206469"/>
                    </a:ext>
                  </a:extLst>
                </a:gridCol>
              </a:tblGrid>
              <a:tr h="2024342">
                <a:tc>
                  <a:txBody>
                    <a:bodyPr/>
                    <a:lstStyle/>
                    <a:p>
                      <a:pPr marL="285750" indent="-285750">
                        <a:spcBef>
                          <a:spcPts val="600"/>
                        </a:spcBef>
                        <a:spcAft>
                          <a:spcPts val="600"/>
                        </a:spcAft>
                        <a:buFont typeface="Arial" panose="020B0604020202020204" pitchFamily="34" charset="0"/>
                        <a:buChar char="•"/>
                      </a:pPr>
                      <a:r>
                        <a:rPr lang="en-GB" sz="1400" b="0" dirty="0"/>
                        <a:t>Immediate Explanation: Stakeholders appreciate you’ve found the root cause.</a:t>
                      </a:r>
                    </a:p>
                    <a:p>
                      <a:pPr marL="285750" indent="-285750">
                        <a:spcBef>
                          <a:spcPts val="600"/>
                        </a:spcBef>
                        <a:spcAft>
                          <a:spcPts val="600"/>
                        </a:spcAft>
                        <a:buFont typeface="Arial" panose="020B0604020202020204" pitchFamily="34" charset="0"/>
                        <a:buChar char="•"/>
                      </a:pPr>
                      <a:r>
                        <a:rPr lang="en-GB" sz="1400" b="0" dirty="0"/>
                        <a:t>Strong Deterrent: Some staff will think twice before ignoring security protocols.</a:t>
                      </a:r>
                      <a:endParaRPr lang="en-US" sz="1400" b="0" dirty="0"/>
                    </a:p>
                  </a:txBody>
                  <a:tcPr/>
                </a:tc>
                <a:tc>
                  <a:txBody>
                    <a:bodyPr/>
                    <a:lstStyle/>
                    <a:p>
                      <a:pPr algn="ctr">
                        <a:spcBef>
                          <a:spcPts val="600"/>
                        </a:spcBef>
                        <a:spcAft>
                          <a:spcPts val="600"/>
                        </a:spcAft>
                      </a:pPr>
                      <a:r>
                        <a:rPr lang="en-US" sz="1400" b="1" dirty="0"/>
                        <a:t>Summary</a:t>
                      </a:r>
                    </a:p>
                    <a:p>
                      <a:pPr algn="ctr">
                        <a:spcBef>
                          <a:spcPts val="600"/>
                        </a:spcBef>
                        <a:spcAft>
                          <a:spcPts val="600"/>
                        </a:spcAft>
                      </a:pPr>
                      <a:r>
                        <a:rPr lang="en-GB" sz="1400" b="0" dirty="0"/>
                        <a:t>You hope making an example out of someone will scare others into compliance. But ultimately, you undermine honesty and hamper early incident reporting.</a:t>
                      </a:r>
                      <a:endParaRPr lang="en-US" sz="1400" b="0" dirty="0"/>
                    </a:p>
                  </a:txBody>
                  <a:tcPr/>
                </a:tc>
                <a:tc>
                  <a:txBody>
                    <a:bodyPr/>
                    <a:lstStyle/>
                    <a:p>
                      <a:pPr marL="285750" indent="-285750">
                        <a:spcBef>
                          <a:spcPts val="600"/>
                        </a:spcBef>
                        <a:spcAft>
                          <a:spcPts val="600"/>
                        </a:spcAft>
                        <a:buFont typeface="Arial" panose="020B0604020202020204" pitchFamily="34" charset="0"/>
                        <a:buChar char="•"/>
                      </a:pPr>
                      <a:r>
                        <a:rPr lang="en-GB" sz="1400" b="0" dirty="0"/>
                        <a:t>Culture of Fear: Staff hide errors and near-misses to avoid blame.</a:t>
                      </a:r>
                    </a:p>
                    <a:p>
                      <a:pPr marL="285750" indent="-285750">
                        <a:spcBef>
                          <a:spcPts val="600"/>
                        </a:spcBef>
                        <a:spcAft>
                          <a:spcPts val="600"/>
                        </a:spcAft>
                        <a:buFont typeface="Arial" panose="020B0604020202020204" pitchFamily="34" charset="0"/>
                        <a:buChar char="•"/>
                      </a:pPr>
                      <a:r>
                        <a:rPr lang="en-GB" sz="1400" b="0" dirty="0"/>
                        <a:t>No Real Solutions: Punishment alone doesn’t improve training or fix system gaps.</a:t>
                      </a:r>
                      <a:endParaRPr lang="en-US" sz="1400" b="0" dirty="0"/>
                    </a:p>
                  </a:txBody>
                  <a:tcPr/>
                </a:tc>
                <a:extLst>
                  <a:ext uri="{0D108BD9-81ED-4DB2-BD59-A6C34878D82A}">
                    <a16:rowId xmlns:a16="http://schemas.microsoft.com/office/drawing/2014/main" val="711585057"/>
                  </a:ext>
                </a:extLst>
              </a:tr>
            </a:tbl>
          </a:graphicData>
        </a:graphic>
      </p:graphicFrame>
      <p:pic>
        <p:nvPicPr>
          <p:cNvPr id="7" name="Graphic 6" descr="Smiling face outline with solid fill">
            <a:extLst>
              <a:ext uri="{FF2B5EF4-FFF2-40B4-BE49-F238E27FC236}">
                <a16:creationId xmlns:a16="http://schemas.microsoft.com/office/drawing/2014/main" id="{0913C7FA-8489-6F75-7C39-A88A58E20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6727" y="1914050"/>
            <a:ext cx="590996" cy="590996"/>
          </a:xfrm>
          <a:prstGeom prst="rect">
            <a:avLst/>
          </a:prstGeom>
        </p:spPr>
      </p:pic>
      <p:pic>
        <p:nvPicPr>
          <p:cNvPr id="9" name="Graphic 8" descr="Sad face outline with solid fill">
            <a:extLst>
              <a:ext uri="{FF2B5EF4-FFF2-40B4-BE49-F238E27FC236}">
                <a16:creationId xmlns:a16="http://schemas.microsoft.com/office/drawing/2014/main" id="{72D7E175-C001-6BBA-B588-5B5DFBD903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2060" y="1914050"/>
            <a:ext cx="590996" cy="590996"/>
          </a:xfrm>
          <a:prstGeom prst="rect">
            <a:avLst/>
          </a:prstGeom>
        </p:spPr>
      </p:pic>
      <p:sp>
        <p:nvSpPr>
          <p:cNvPr id="11" name="TextBox 10">
            <a:extLst>
              <a:ext uri="{FF2B5EF4-FFF2-40B4-BE49-F238E27FC236}">
                <a16:creationId xmlns:a16="http://schemas.microsoft.com/office/drawing/2014/main" id="{549E92A2-2934-0B95-A4DC-2588C363BEFF}"/>
              </a:ext>
            </a:extLst>
          </p:cNvPr>
          <p:cNvSpPr txBox="1"/>
          <p:nvPr/>
        </p:nvSpPr>
        <p:spPr>
          <a:xfrm>
            <a:off x="3730752" y="1449224"/>
            <a:ext cx="7969887" cy="282269"/>
          </a:xfrm>
          <a:prstGeom prst="rect">
            <a:avLst/>
          </a:prstGeom>
          <a:noFill/>
        </p:spPr>
        <p:txBody>
          <a:bodyPr wrap="square">
            <a:spAutoFit/>
          </a:bodyPr>
          <a:lstStyle/>
          <a:p>
            <a:pPr rtl="0"/>
            <a:r>
              <a:rPr lang="en-GB" sz="1200" i="1" dirty="0"/>
              <a:t>“Identify whoever first triggered the malware and fire them.”</a:t>
            </a:r>
          </a:p>
        </p:txBody>
      </p:sp>
      <p:pic>
        <p:nvPicPr>
          <p:cNvPr id="17" name="Graphic 16" descr="Meeting outline">
            <a:extLst>
              <a:ext uri="{FF2B5EF4-FFF2-40B4-BE49-F238E27FC236}">
                <a16:creationId xmlns:a16="http://schemas.microsoft.com/office/drawing/2014/main" id="{720A6EF8-C3C9-729A-7E44-D92801D3C0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5000" y="1787875"/>
            <a:ext cx="762000" cy="762000"/>
          </a:xfrm>
          <a:prstGeom prst="rect">
            <a:avLst/>
          </a:prstGeom>
        </p:spPr>
      </p:pic>
      <p:pic>
        <p:nvPicPr>
          <p:cNvPr id="15" name="Graphic 14">
            <a:extLst>
              <a:ext uri="{FF2B5EF4-FFF2-40B4-BE49-F238E27FC236}">
                <a16:creationId xmlns:a16="http://schemas.microsoft.com/office/drawing/2014/main" id="{27677021-2203-7459-F438-DBCA89266C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01895" y="402920"/>
            <a:ext cx="1025172" cy="713163"/>
          </a:xfrm>
          <a:prstGeom prst="rect">
            <a:avLst/>
          </a:prstGeom>
        </p:spPr>
      </p:pic>
      <p:sp>
        <p:nvSpPr>
          <p:cNvPr id="16" name="Rectangle 15">
            <a:extLst>
              <a:ext uri="{FF2B5EF4-FFF2-40B4-BE49-F238E27FC236}">
                <a16:creationId xmlns:a16="http://schemas.microsoft.com/office/drawing/2014/main" id="{434E8871-7087-0ABE-3D1F-673E3E28966E}"/>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7792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3D24F0-AC74-7528-6351-A76B0B281152}"/>
              </a:ext>
            </a:extLst>
          </p:cNvPr>
          <p:cNvSpPr>
            <a:spLocks noGrp="1"/>
          </p:cNvSpPr>
          <p:nvPr>
            <p:ph type="title" idx="4294967295"/>
          </p:nvPr>
        </p:nvSpPr>
        <p:spPr>
          <a:xfrm>
            <a:off x="588899" y="1382333"/>
            <a:ext cx="3300349" cy="4107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tx1"/>
                </a:solidFill>
                <a:effectLst/>
                <a:uLnTx/>
                <a:uFillTx/>
                <a:latin typeface="+mj-lt"/>
                <a:ea typeface="+mn-ea"/>
                <a:cs typeface="+mn-cs"/>
              </a:rPr>
              <a:t>Round 3 - Option C |</a:t>
            </a:r>
            <a:endParaRPr kumimoji="0" lang="en-GB"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 Placeholder 13">
            <a:extLst>
              <a:ext uri="{FF2B5EF4-FFF2-40B4-BE49-F238E27FC236}">
                <a16:creationId xmlns:a16="http://schemas.microsoft.com/office/drawing/2014/main" id="{20897D05-4CAE-0455-B31D-8155F9AA3649}"/>
              </a:ext>
            </a:extLst>
          </p:cNvPr>
          <p:cNvSpPr txBox="1">
            <a:spLocks/>
          </p:cNvSpPr>
          <p:nvPr/>
        </p:nvSpPr>
        <p:spPr>
          <a:xfrm>
            <a:off x="530353" y="5038821"/>
            <a:ext cx="11131294" cy="726980"/>
          </a:xfrm>
          <a:prstGeom prst="roundRect">
            <a:avLst/>
          </a:prstGeom>
          <a:noFill/>
        </p:spPr>
        <p:txBody>
          <a:bodyPr lIns="0" tIns="0" rIns="0" bIns="0" numCol="1" spcCol="720000"/>
          <a:lstStyle>
            <a:lvl1pPr marL="285750" indent="-285750" algn="l" defTabSz="914400" rtl="0" eaLnBrk="1" latinLnBrk="0" hangingPunct="1">
              <a:lnSpc>
                <a:spcPts val="2160"/>
              </a:lnSpc>
              <a:spcBef>
                <a:spcPts val="1000"/>
              </a:spcBef>
              <a:buFont typeface="Wingdings" panose="05000000000000000000" pitchFamily="2" charset="2"/>
              <a:buChar char="§"/>
              <a:defRPr sz="1600" kern="1200">
                <a:solidFill>
                  <a:schemeClr val="tx1"/>
                </a:solidFill>
                <a:latin typeface="+mn-lt"/>
                <a:ea typeface="+mn-ea"/>
                <a:cs typeface="+mn-cs"/>
              </a:defRPr>
            </a:lvl1pPr>
            <a:lvl2pPr marL="4572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2pPr>
            <a:lvl3pPr marL="9144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3pPr>
            <a:lvl4pPr marL="13716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4pPr>
            <a:lvl5pPr marL="18288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A scammer phones reception claiming to be “Microsoft Tech Support,” convincing the people-pleasing staff member to helpfully install TeamViewer to update their system. The new hardware is useless against human nature - attackers can bypass it entirely.</a:t>
            </a:r>
            <a:endParaRPr lang="en-US" sz="1400" dirty="0"/>
          </a:p>
        </p:txBody>
      </p:sp>
      <p:graphicFrame>
        <p:nvGraphicFramePr>
          <p:cNvPr id="5" name="Table 4">
            <a:extLst>
              <a:ext uri="{FF2B5EF4-FFF2-40B4-BE49-F238E27FC236}">
                <a16:creationId xmlns:a16="http://schemas.microsoft.com/office/drawing/2014/main" id="{CBE64C2D-F5B8-0E53-317D-472FE0A49C57}"/>
              </a:ext>
            </a:extLst>
          </p:cNvPr>
          <p:cNvGraphicFramePr>
            <a:graphicFrameLocks noGrp="1"/>
          </p:cNvGraphicFramePr>
          <p:nvPr>
            <p:extLst>
              <p:ext uri="{D42A27DB-BD31-4B8C-83A1-F6EECF244321}">
                <p14:modId xmlns:p14="http://schemas.microsoft.com/office/powerpoint/2010/main" val="631574673"/>
              </p:ext>
            </p:extLst>
          </p:nvPr>
        </p:nvGraphicFramePr>
        <p:xfrm>
          <a:off x="609602" y="2646772"/>
          <a:ext cx="10948413" cy="2024342"/>
        </p:xfrm>
        <a:graphic>
          <a:graphicData uri="http://schemas.openxmlformats.org/drawingml/2006/table">
            <a:tbl>
              <a:tblPr firstRow="1" bandRow="1">
                <a:tableStyleId>{5C22544A-7EE6-4342-B048-85BDC9FD1C3A}</a:tableStyleId>
              </a:tblPr>
              <a:tblGrid>
                <a:gridCol w="3649471">
                  <a:extLst>
                    <a:ext uri="{9D8B030D-6E8A-4147-A177-3AD203B41FA5}">
                      <a16:colId xmlns:a16="http://schemas.microsoft.com/office/drawing/2014/main" val="1717605262"/>
                    </a:ext>
                  </a:extLst>
                </a:gridCol>
                <a:gridCol w="3649471">
                  <a:extLst>
                    <a:ext uri="{9D8B030D-6E8A-4147-A177-3AD203B41FA5}">
                      <a16:colId xmlns:a16="http://schemas.microsoft.com/office/drawing/2014/main" val="121140119"/>
                    </a:ext>
                  </a:extLst>
                </a:gridCol>
                <a:gridCol w="3649471">
                  <a:extLst>
                    <a:ext uri="{9D8B030D-6E8A-4147-A177-3AD203B41FA5}">
                      <a16:colId xmlns:a16="http://schemas.microsoft.com/office/drawing/2014/main" val="1167206469"/>
                    </a:ext>
                  </a:extLst>
                </a:gridCol>
              </a:tblGrid>
              <a:tr h="2024342">
                <a:tc>
                  <a:txBody>
                    <a:bodyPr/>
                    <a:lstStyle/>
                    <a:p>
                      <a:pPr marL="285750" indent="-285750">
                        <a:spcBef>
                          <a:spcPts val="600"/>
                        </a:spcBef>
                        <a:spcAft>
                          <a:spcPts val="600"/>
                        </a:spcAft>
                        <a:buFont typeface="Arial" panose="020B0604020202020204" pitchFamily="34" charset="0"/>
                        <a:buChar char="•"/>
                      </a:pPr>
                      <a:r>
                        <a:rPr lang="en-GB" sz="1400" b="0" dirty="0"/>
                        <a:t>Reduced Routine Threats: Many phishing or malware attempts might be filtered out.</a:t>
                      </a:r>
                    </a:p>
                    <a:p>
                      <a:pPr marL="285750" indent="-285750">
                        <a:spcBef>
                          <a:spcPts val="600"/>
                        </a:spcBef>
                        <a:spcAft>
                          <a:spcPts val="600"/>
                        </a:spcAft>
                        <a:buFont typeface="Arial" panose="020B0604020202020204" pitchFamily="34" charset="0"/>
                        <a:buChar char="•"/>
                      </a:pPr>
                      <a:r>
                        <a:rPr lang="en-GB" sz="1400" b="0" dirty="0"/>
                        <a:t>Shows Commitment: Stakeholders see your organisation learns quickly and plans decidedly.</a:t>
                      </a:r>
                      <a:endParaRPr lang="en-US" sz="1400" b="0" dirty="0"/>
                    </a:p>
                  </a:txBody>
                  <a:tcPr/>
                </a:tc>
                <a:tc>
                  <a:txBody>
                    <a:bodyPr/>
                    <a:lstStyle/>
                    <a:p>
                      <a:pPr algn="ctr">
                        <a:spcBef>
                          <a:spcPts val="600"/>
                        </a:spcBef>
                        <a:spcAft>
                          <a:spcPts val="600"/>
                        </a:spcAft>
                      </a:pPr>
                      <a:r>
                        <a:rPr lang="en-US" sz="1400" b="1" dirty="0"/>
                        <a:t>Summary</a:t>
                      </a:r>
                    </a:p>
                    <a:p>
                      <a:pPr algn="ctr">
                        <a:spcBef>
                          <a:spcPts val="600"/>
                        </a:spcBef>
                        <a:spcAft>
                          <a:spcPts val="600"/>
                        </a:spcAft>
                      </a:pPr>
                      <a:r>
                        <a:rPr lang="en-GB" sz="1400" b="0" dirty="0"/>
                        <a:t>You’re trying to arm your organisation with top-notch defences. However, without improved processes or staff awareness, confidence tricksters can still succeed.</a:t>
                      </a:r>
                      <a:endParaRPr lang="en-US" sz="1400" b="0" dirty="0"/>
                    </a:p>
                  </a:txBody>
                  <a:tcPr/>
                </a:tc>
                <a:tc>
                  <a:txBody>
                    <a:bodyPr/>
                    <a:lstStyle/>
                    <a:p>
                      <a:pPr marL="285750" indent="-285750">
                        <a:spcBef>
                          <a:spcPts val="600"/>
                        </a:spcBef>
                        <a:spcAft>
                          <a:spcPts val="600"/>
                        </a:spcAft>
                        <a:buFont typeface="Arial" panose="020B0604020202020204" pitchFamily="34" charset="0"/>
                        <a:buChar char="•"/>
                      </a:pPr>
                      <a:r>
                        <a:rPr lang="en-GB" sz="1400" b="0" dirty="0"/>
                        <a:t>Human Weaknesses Remain: Social engineering (phone calls, impersonation, phishing) can bypass even the best tech.</a:t>
                      </a:r>
                    </a:p>
                    <a:p>
                      <a:pPr marL="285750" indent="-285750">
                        <a:spcBef>
                          <a:spcPts val="600"/>
                        </a:spcBef>
                        <a:spcAft>
                          <a:spcPts val="600"/>
                        </a:spcAft>
                        <a:buFont typeface="Arial" panose="020B0604020202020204" pitchFamily="34" charset="0"/>
                        <a:buChar char="•"/>
                      </a:pPr>
                      <a:r>
                        <a:rPr lang="en-GB" sz="1400" b="0" dirty="0"/>
                        <a:t>False Sense of Security: Throwing money at an issue without any investment of time, rarely yields a good ROI.</a:t>
                      </a:r>
                      <a:endParaRPr lang="en-US" sz="1400" b="0" dirty="0"/>
                    </a:p>
                  </a:txBody>
                  <a:tcPr/>
                </a:tc>
                <a:extLst>
                  <a:ext uri="{0D108BD9-81ED-4DB2-BD59-A6C34878D82A}">
                    <a16:rowId xmlns:a16="http://schemas.microsoft.com/office/drawing/2014/main" val="711585057"/>
                  </a:ext>
                </a:extLst>
              </a:tr>
            </a:tbl>
          </a:graphicData>
        </a:graphic>
      </p:graphicFrame>
      <p:sp>
        <p:nvSpPr>
          <p:cNvPr id="11" name="TextBox 10">
            <a:extLst>
              <a:ext uri="{FF2B5EF4-FFF2-40B4-BE49-F238E27FC236}">
                <a16:creationId xmlns:a16="http://schemas.microsoft.com/office/drawing/2014/main" id="{549E92A2-2934-0B95-A4DC-2588C363BEFF}"/>
              </a:ext>
            </a:extLst>
          </p:cNvPr>
          <p:cNvSpPr txBox="1"/>
          <p:nvPr/>
        </p:nvSpPr>
        <p:spPr>
          <a:xfrm>
            <a:off x="3659633" y="1446987"/>
            <a:ext cx="6894068" cy="276999"/>
          </a:xfrm>
          <a:prstGeom prst="rect">
            <a:avLst/>
          </a:prstGeom>
          <a:noFill/>
        </p:spPr>
        <p:txBody>
          <a:bodyPr wrap="square">
            <a:spAutoFit/>
          </a:bodyPr>
          <a:lstStyle/>
          <a:p>
            <a:pPr rtl="0"/>
            <a:r>
              <a:rPr lang="en-GB" sz="1200" i="1" dirty="0"/>
              <a:t>Purchase advanced heuristic anti-malware, firewalls, and AI-based link scanning threat detection.</a:t>
            </a:r>
          </a:p>
        </p:txBody>
      </p:sp>
      <p:pic>
        <p:nvPicPr>
          <p:cNvPr id="2" name="Graphic 1" descr="Smiling face outline with solid fill">
            <a:extLst>
              <a:ext uri="{FF2B5EF4-FFF2-40B4-BE49-F238E27FC236}">
                <a16:creationId xmlns:a16="http://schemas.microsoft.com/office/drawing/2014/main" id="{8DE1BACA-5047-2849-855A-A3ECCE450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6727" y="1914050"/>
            <a:ext cx="590996" cy="590996"/>
          </a:xfrm>
          <a:prstGeom prst="rect">
            <a:avLst/>
          </a:prstGeom>
        </p:spPr>
      </p:pic>
      <p:pic>
        <p:nvPicPr>
          <p:cNvPr id="6" name="Graphic 5" descr="Sad face outline with solid fill">
            <a:extLst>
              <a:ext uri="{FF2B5EF4-FFF2-40B4-BE49-F238E27FC236}">
                <a16:creationId xmlns:a16="http://schemas.microsoft.com/office/drawing/2014/main" id="{A263CA20-4669-011F-D182-9184C0C240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2060" y="1914050"/>
            <a:ext cx="590996" cy="590996"/>
          </a:xfrm>
          <a:prstGeom prst="rect">
            <a:avLst/>
          </a:prstGeom>
        </p:spPr>
      </p:pic>
      <p:pic>
        <p:nvPicPr>
          <p:cNvPr id="8" name="Graphic 7" descr="Meeting outline">
            <a:extLst>
              <a:ext uri="{FF2B5EF4-FFF2-40B4-BE49-F238E27FC236}">
                <a16:creationId xmlns:a16="http://schemas.microsoft.com/office/drawing/2014/main" id="{7281A75E-DAFB-34EC-D1CE-81A144CAE5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5000" y="1787875"/>
            <a:ext cx="762000" cy="762000"/>
          </a:xfrm>
          <a:prstGeom prst="rect">
            <a:avLst/>
          </a:prstGeom>
        </p:spPr>
      </p:pic>
      <p:pic>
        <p:nvPicPr>
          <p:cNvPr id="16" name="Graphic 15">
            <a:extLst>
              <a:ext uri="{FF2B5EF4-FFF2-40B4-BE49-F238E27FC236}">
                <a16:creationId xmlns:a16="http://schemas.microsoft.com/office/drawing/2014/main" id="{B4DD6BBD-1E1D-E31F-1BFD-FD058200FC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01895" y="402920"/>
            <a:ext cx="1025172" cy="713163"/>
          </a:xfrm>
          <a:prstGeom prst="rect">
            <a:avLst/>
          </a:prstGeom>
        </p:spPr>
      </p:pic>
      <p:sp>
        <p:nvSpPr>
          <p:cNvPr id="17" name="Rectangle 16">
            <a:extLst>
              <a:ext uri="{FF2B5EF4-FFF2-40B4-BE49-F238E27FC236}">
                <a16:creationId xmlns:a16="http://schemas.microsoft.com/office/drawing/2014/main" id="{133A96E2-C4EC-BBAD-D79C-28A939B6C90B}"/>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3777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3D24F0-AC74-7528-6351-A76B0B281152}"/>
              </a:ext>
            </a:extLst>
          </p:cNvPr>
          <p:cNvSpPr>
            <a:spLocks noGrp="1"/>
          </p:cNvSpPr>
          <p:nvPr>
            <p:ph type="title" idx="4294967295"/>
          </p:nvPr>
        </p:nvSpPr>
        <p:spPr>
          <a:xfrm>
            <a:off x="1235075" y="1808162"/>
            <a:ext cx="9721850" cy="614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tx1"/>
                </a:solidFill>
                <a:effectLst/>
                <a:uLnTx/>
                <a:uFillTx/>
                <a:latin typeface="+mj-lt"/>
                <a:ea typeface="+mn-ea"/>
                <a:cs typeface="+mn-cs"/>
              </a:rPr>
              <a:t> Cyber Resilient Care - Why This Matters</a:t>
            </a:r>
            <a:endParaRPr kumimoji="0" lang="en-GB"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14" name="Text Placeholder 13">
            <a:extLst>
              <a:ext uri="{FF2B5EF4-FFF2-40B4-BE49-F238E27FC236}">
                <a16:creationId xmlns:a16="http://schemas.microsoft.com/office/drawing/2014/main" id="{2C3C346B-414C-34E1-EFA2-4BA0BE4B59CA}"/>
              </a:ext>
            </a:extLst>
          </p:cNvPr>
          <p:cNvSpPr>
            <a:spLocks noGrp="1"/>
          </p:cNvSpPr>
          <p:nvPr>
            <p:ph type="body" sz="quarter" idx="11"/>
          </p:nvPr>
        </p:nvSpPr>
        <p:spPr/>
        <p:txBody>
          <a:bodyPr/>
          <a:lstStyle/>
          <a:p>
            <a:pPr marL="0" indent="0">
              <a:buNone/>
            </a:pPr>
            <a:r>
              <a:rPr lang="en-US" noProof="0" dirty="0"/>
              <a:t>Cyber resilience is crucial because it's no longer a question of </a:t>
            </a:r>
            <a:r>
              <a:rPr lang="en-US" i="1" noProof="0" dirty="0"/>
              <a:t>if</a:t>
            </a:r>
            <a:r>
              <a:rPr lang="en-US" noProof="0" dirty="0"/>
              <a:t> an attack will happen, but </a:t>
            </a:r>
            <a:r>
              <a:rPr lang="en-US" b="1" noProof="0" dirty="0"/>
              <a:t>when</a:t>
            </a:r>
            <a:r>
              <a:rPr lang="en-US" noProof="0" dirty="0"/>
              <a:t> - and when it does, your ability to withstand, respond, and recover under pressure could define your organisation’s very survival. This is why, in this ransomware scenario – </a:t>
            </a:r>
            <a:r>
              <a:rPr lang="en-US" b="1" noProof="0" dirty="0"/>
              <a:t>It is already too late.</a:t>
            </a:r>
          </a:p>
        </p:txBody>
      </p:sp>
      <p:sp>
        <p:nvSpPr>
          <p:cNvPr id="2" name="Text Placeholder 13">
            <a:extLst>
              <a:ext uri="{FF2B5EF4-FFF2-40B4-BE49-F238E27FC236}">
                <a16:creationId xmlns:a16="http://schemas.microsoft.com/office/drawing/2014/main" id="{890230C7-0171-798F-2E14-3030EA9B736C}"/>
              </a:ext>
            </a:extLst>
          </p:cNvPr>
          <p:cNvSpPr txBox="1">
            <a:spLocks/>
          </p:cNvSpPr>
          <p:nvPr/>
        </p:nvSpPr>
        <p:spPr>
          <a:xfrm>
            <a:off x="6173484" y="2592387"/>
            <a:ext cx="5447016" cy="3032125"/>
          </a:xfrm>
          <a:prstGeom prst="rect">
            <a:avLst/>
          </a:prstGeom>
        </p:spPr>
        <p:txBody>
          <a:bodyPr lIns="0" tIns="0" rIns="0" bIns="0" numCol="1" spcCol="720000"/>
          <a:lstStyle>
            <a:lvl1pPr marL="285750" indent="-285750" algn="l" defTabSz="914400" rtl="0" eaLnBrk="1" latinLnBrk="0" hangingPunct="1">
              <a:lnSpc>
                <a:spcPts val="2160"/>
              </a:lnSpc>
              <a:spcBef>
                <a:spcPts val="1000"/>
              </a:spcBef>
              <a:buFont typeface="Wingdings" panose="05000000000000000000" pitchFamily="2" charset="2"/>
              <a:buChar char="§"/>
              <a:defRPr sz="1600" kern="1200">
                <a:solidFill>
                  <a:schemeClr val="tx1"/>
                </a:solidFill>
                <a:latin typeface="+mn-lt"/>
                <a:ea typeface="+mn-ea"/>
                <a:cs typeface="+mn-cs"/>
              </a:defRPr>
            </a:lvl1pPr>
            <a:lvl2pPr marL="4572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2pPr>
            <a:lvl3pPr marL="9144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3pPr>
            <a:lvl4pPr marL="13716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4pPr>
            <a:lvl5pPr marL="18288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noProof="0" dirty="0"/>
              <a:t>Ransomware threats in the UK – Attacks are growing in sophistication, increasingly disrupting essential services.</a:t>
            </a:r>
          </a:p>
          <a:p>
            <a:r>
              <a:rPr lang="en-GB" b="1" noProof="0" dirty="0"/>
              <a:t>Severe risks to user safety and data – Double extortion tactics expose personal records, while system downtime can put lives at risk.</a:t>
            </a:r>
          </a:p>
          <a:p>
            <a:r>
              <a:rPr lang="en-GB" b="1" noProof="0" dirty="0"/>
              <a:t>The need for resilience and rapid response – Proactive strategies are essential to protect care providers and the vulnerable individuals they support.</a:t>
            </a:r>
            <a:endParaRPr lang="en-US" b="1" noProof="0" dirty="0"/>
          </a:p>
        </p:txBody>
      </p:sp>
      <p:pic>
        <p:nvPicPr>
          <p:cNvPr id="5" name="Graphic 4" descr="Shield Tick outline">
            <a:extLst>
              <a:ext uri="{FF2B5EF4-FFF2-40B4-BE49-F238E27FC236}">
                <a16:creationId xmlns:a16="http://schemas.microsoft.com/office/drawing/2014/main" id="{A624DA4D-7C82-8E2E-D25D-2BF0245613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8156" y="4710112"/>
            <a:ext cx="914400" cy="914400"/>
          </a:xfrm>
          <a:prstGeom prst="rect">
            <a:avLst/>
          </a:prstGeom>
        </p:spPr>
      </p:pic>
      <p:pic>
        <p:nvPicPr>
          <p:cNvPr id="7" name="Graphic 6">
            <a:extLst>
              <a:ext uri="{FF2B5EF4-FFF2-40B4-BE49-F238E27FC236}">
                <a16:creationId xmlns:a16="http://schemas.microsoft.com/office/drawing/2014/main" id="{307118D8-DAAF-29D1-B6A7-9E8330FB1C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01895" y="402920"/>
            <a:ext cx="1025172" cy="713163"/>
          </a:xfrm>
          <a:prstGeom prst="rect">
            <a:avLst/>
          </a:prstGeom>
        </p:spPr>
      </p:pic>
      <p:sp>
        <p:nvSpPr>
          <p:cNvPr id="15" name="Rectangle 14">
            <a:extLst>
              <a:ext uri="{FF2B5EF4-FFF2-40B4-BE49-F238E27FC236}">
                <a16:creationId xmlns:a16="http://schemas.microsoft.com/office/drawing/2014/main" id="{5AC1605A-3938-1CFE-7982-EA54A8833D75}"/>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4790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3D24F0-AC74-7528-6351-A76B0B281152}"/>
              </a:ext>
            </a:extLst>
          </p:cNvPr>
          <p:cNvSpPr>
            <a:spLocks noGrp="1"/>
          </p:cNvSpPr>
          <p:nvPr>
            <p:ph type="title" idx="4294967295"/>
          </p:nvPr>
        </p:nvSpPr>
        <p:spPr>
          <a:xfrm>
            <a:off x="588899" y="1382333"/>
            <a:ext cx="3300349" cy="4107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tx1"/>
                </a:solidFill>
                <a:effectLst/>
                <a:uLnTx/>
                <a:uFillTx/>
                <a:latin typeface="+mj-lt"/>
                <a:ea typeface="+mn-ea"/>
                <a:cs typeface="+mn-cs"/>
              </a:rPr>
              <a:t>Round 3 - Option D |</a:t>
            </a:r>
            <a:endParaRPr kumimoji="0" lang="en-GB"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 Placeholder 13">
            <a:extLst>
              <a:ext uri="{FF2B5EF4-FFF2-40B4-BE49-F238E27FC236}">
                <a16:creationId xmlns:a16="http://schemas.microsoft.com/office/drawing/2014/main" id="{20897D05-4CAE-0455-B31D-8155F9AA3649}"/>
              </a:ext>
            </a:extLst>
          </p:cNvPr>
          <p:cNvSpPr txBox="1">
            <a:spLocks/>
          </p:cNvSpPr>
          <p:nvPr/>
        </p:nvSpPr>
        <p:spPr>
          <a:xfrm>
            <a:off x="526097" y="4649131"/>
            <a:ext cx="11139805" cy="1243669"/>
          </a:xfrm>
          <a:prstGeom prst="roundRect">
            <a:avLst/>
          </a:prstGeom>
          <a:noFill/>
        </p:spPr>
        <p:txBody>
          <a:bodyPr lIns="0" tIns="0" rIns="0" bIns="0" numCol="1" spcCol="720000"/>
          <a:lstStyle>
            <a:lvl1pPr marL="285750" indent="-285750" algn="l" defTabSz="914400" rtl="0" eaLnBrk="1" latinLnBrk="0" hangingPunct="1">
              <a:lnSpc>
                <a:spcPts val="2160"/>
              </a:lnSpc>
              <a:spcBef>
                <a:spcPts val="1000"/>
              </a:spcBef>
              <a:buFont typeface="Wingdings" panose="05000000000000000000" pitchFamily="2" charset="2"/>
              <a:buChar char="§"/>
              <a:defRPr sz="1600" kern="1200">
                <a:solidFill>
                  <a:schemeClr val="tx1"/>
                </a:solidFill>
                <a:latin typeface="+mn-lt"/>
                <a:ea typeface="+mn-ea"/>
                <a:cs typeface="+mn-cs"/>
              </a:defRPr>
            </a:lvl1pPr>
            <a:lvl2pPr marL="4572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2pPr>
            <a:lvl3pPr marL="9144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3pPr>
            <a:lvl4pPr marL="13716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4pPr>
            <a:lvl5pPr marL="18288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A few months later, a staff member receives an email in their personal inbox, claiming their very private photos will be leaked unless they pay. Recognising the tactic from recent training, they immediately report it to Action Fraud. The police swiftly isolate the threat and locate the culprit, preventing others from falling victim to the same anxiety-inducing scam. Your commitment to continuous learning and an open culture has strengthened both staff resilience and your organisation’s security.</a:t>
            </a:r>
            <a:endParaRPr lang="en-US" sz="1400" dirty="0"/>
          </a:p>
        </p:txBody>
      </p:sp>
      <p:graphicFrame>
        <p:nvGraphicFramePr>
          <p:cNvPr id="5" name="Table 4">
            <a:extLst>
              <a:ext uri="{FF2B5EF4-FFF2-40B4-BE49-F238E27FC236}">
                <a16:creationId xmlns:a16="http://schemas.microsoft.com/office/drawing/2014/main" id="{CBE64C2D-F5B8-0E53-317D-472FE0A49C57}"/>
              </a:ext>
            </a:extLst>
          </p:cNvPr>
          <p:cNvGraphicFramePr>
            <a:graphicFrameLocks noGrp="1"/>
          </p:cNvGraphicFramePr>
          <p:nvPr>
            <p:extLst>
              <p:ext uri="{D42A27DB-BD31-4B8C-83A1-F6EECF244321}">
                <p14:modId xmlns:p14="http://schemas.microsoft.com/office/powerpoint/2010/main" val="1747855092"/>
              </p:ext>
            </p:extLst>
          </p:nvPr>
        </p:nvGraphicFramePr>
        <p:xfrm>
          <a:off x="609602" y="2488276"/>
          <a:ext cx="10948413" cy="2103120"/>
        </p:xfrm>
        <a:graphic>
          <a:graphicData uri="http://schemas.openxmlformats.org/drawingml/2006/table">
            <a:tbl>
              <a:tblPr firstRow="1" bandRow="1">
                <a:tableStyleId>{5C22544A-7EE6-4342-B048-85BDC9FD1C3A}</a:tableStyleId>
              </a:tblPr>
              <a:tblGrid>
                <a:gridCol w="3649471">
                  <a:extLst>
                    <a:ext uri="{9D8B030D-6E8A-4147-A177-3AD203B41FA5}">
                      <a16:colId xmlns:a16="http://schemas.microsoft.com/office/drawing/2014/main" val="1717605262"/>
                    </a:ext>
                  </a:extLst>
                </a:gridCol>
                <a:gridCol w="3649471">
                  <a:extLst>
                    <a:ext uri="{9D8B030D-6E8A-4147-A177-3AD203B41FA5}">
                      <a16:colId xmlns:a16="http://schemas.microsoft.com/office/drawing/2014/main" val="121140119"/>
                    </a:ext>
                  </a:extLst>
                </a:gridCol>
                <a:gridCol w="3649471">
                  <a:extLst>
                    <a:ext uri="{9D8B030D-6E8A-4147-A177-3AD203B41FA5}">
                      <a16:colId xmlns:a16="http://schemas.microsoft.com/office/drawing/2014/main" val="1167206469"/>
                    </a:ext>
                  </a:extLst>
                </a:gridCol>
              </a:tblGrid>
              <a:tr h="2024342">
                <a:tc>
                  <a:txBody>
                    <a:bodyPr/>
                    <a:lstStyle/>
                    <a:p>
                      <a:pPr marL="285750" indent="-285750">
                        <a:spcBef>
                          <a:spcPts val="600"/>
                        </a:spcBef>
                        <a:spcAft>
                          <a:spcPts val="600"/>
                        </a:spcAft>
                        <a:buFont typeface="Arial" panose="020B0604020202020204" pitchFamily="34" charset="0"/>
                        <a:buChar char="•"/>
                      </a:pPr>
                      <a:r>
                        <a:rPr lang="en-GB" sz="1400" b="0" dirty="0"/>
                        <a:t>Holistic Improvement: Strengthens technology, processes, and people.</a:t>
                      </a:r>
                    </a:p>
                    <a:p>
                      <a:pPr marL="285750" indent="-285750">
                        <a:spcBef>
                          <a:spcPts val="600"/>
                        </a:spcBef>
                        <a:spcAft>
                          <a:spcPts val="600"/>
                        </a:spcAft>
                        <a:buFont typeface="Arial" panose="020B0604020202020204" pitchFamily="34" charset="0"/>
                        <a:buChar char="•"/>
                      </a:pPr>
                      <a:r>
                        <a:rPr lang="en-GB" sz="1400" b="0" dirty="0"/>
                        <a:t>Openness &amp; Trust: Encourages staff to report concerns early, enhancing threat detection.</a:t>
                      </a:r>
                    </a:p>
                    <a:p>
                      <a:pPr marL="285750" indent="-285750">
                        <a:spcBef>
                          <a:spcPts val="600"/>
                        </a:spcBef>
                        <a:spcAft>
                          <a:spcPts val="600"/>
                        </a:spcAft>
                        <a:buFont typeface="Arial" panose="020B0604020202020204" pitchFamily="34" charset="0"/>
                        <a:buChar char="•"/>
                      </a:pPr>
                      <a:r>
                        <a:rPr lang="en-GB" sz="1400" b="0" dirty="0"/>
                        <a:t>Peace of Mind: A stronger BCP means fewer attack vectors and greater resilience.</a:t>
                      </a:r>
                      <a:endParaRPr lang="en-US" sz="1400" b="0" dirty="0"/>
                    </a:p>
                  </a:txBody>
                  <a:tcPr/>
                </a:tc>
                <a:tc>
                  <a:txBody>
                    <a:bodyPr/>
                    <a:lstStyle/>
                    <a:p>
                      <a:pPr algn="ctr">
                        <a:spcBef>
                          <a:spcPts val="600"/>
                        </a:spcBef>
                        <a:spcAft>
                          <a:spcPts val="600"/>
                        </a:spcAft>
                      </a:pPr>
                      <a:r>
                        <a:rPr lang="en-US" sz="1400" b="1" dirty="0"/>
                        <a:t>Summary</a:t>
                      </a:r>
                    </a:p>
                    <a:p>
                      <a:pPr algn="ctr">
                        <a:spcBef>
                          <a:spcPts val="600"/>
                        </a:spcBef>
                        <a:spcAft>
                          <a:spcPts val="600"/>
                        </a:spcAft>
                      </a:pPr>
                      <a:r>
                        <a:rPr lang="en-GB" sz="1400" b="0" dirty="0"/>
                        <a:t>You aim to learn from the ransomware attack, bridging policy gaps and boosting staff readiness. This fosters a proactive environment that can withstand future threats.</a:t>
                      </a:r>
                      <a:endParaRPr lang="en-US" sz="1400" b="0" dirty="0"/>
                    </a:p>
                  </a:txBody>
                  <a:tcPr/>
                </a:tc>
                <a:tc>
                  <a:txBody>
                    <a:bodyPr/>
                    <a:lstStyle/>
                    <a:p>
                      <a:pPr marL="285750" indent="-285750">
                        <a:spcBef>
                          <a:spcPts val="600"/>
                        </a:spcBef>
                        <a:spcAft>
                          <a:spcPts val="600"/>
                        </a:spcAft>
                        <a:buFont typeface="Arial" panose="020B0604020202020204" pitchFamily="34" charset="0"/>
                        <a:buChar char="•"/>
                      </a:pPr>
                      <a:r>
                        <a:rPr lang="en-GB" sz="1400" b="0" dirty="0"/>
                        <a:t>Takes Time &amp; Effort: Scheduling debriefs, rewriting BCP, delivering training all require resources.</a:t>
                      </a:r>
                    </a:p>
                    <a:p>
                      <a:pPr marL="285750" indent="-285750">
                        <a:spcBef>
                          <a:spcPts val="600"/>
                        </a:spcBef>
                        <a:spcAft>
                          <a:spcPts val="600"/>
                        </a:spcAft>
                        <a:buFont typeface="Arial" panose="020B0604020202020204" pitchFamily="34" charset="0"/>
                        <a:buChar char="•"/>
                      </a:pPr>
                      <a:r>
                        <a:rPr lang="en-GB" sz="1400" b="0" dirty="0"/>
                        <a:t>Initial Discomfort: Testing BCPs can break the flow of daily operational workings.</a:t>
                      </a:r>
                      <a:endParaRPr lang="en-US" sz="1400" b="0" dirty="0"/>
                    </a:p>
                  </a:txBody>
                  <a:tcPr/>
                </a:tc>
                <a:extLst>
                  <a:ext uri="{0D108BD9-81ED-4DB2-BD59-A6C34878D82A}">
                    <a16:rowId xmlns:a16="http://schemas.microsoft.com/office/drawing/2014/main" val="711585057"/>
                  </a:ext>
                </a:extLst>
              </a:tr>
            </a:tbl>
          </a:graphicData>
        </a:graphic>
      </p:graphicFrame>
      <p:pic>
        <p:nvPicPr>
          <p:cNvPr id="7" name="Graphic 6" descr="Smiling face outline with solid fill">
            <a:extLst>
              <a:ext uri="{FF2B5EF4-FFF2-40B4-BE49-F238E27FC236}">
                <a16:creationId xmlns:a16="http://schemas.microsoft.com/office/drawing/2014/main" id="{0913C7FA-8489-6F75-7C39-A88A58E20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6727" y="1914050"/>
            <a:ext cx="590996" cy="590996"/>
          </a:xfrm>
          <a:prstGeom prst="rect">
            <a:avLst/>
          </a:prstGeom>
        </p:spPr>
      </p:pic>
      <p:pic>
        <p:nvPicPr>
          <p:cNvPr id="9" name="Graphic 8" descr="Sad face outline with solid fill">
            <a:extLst>
              <a:ext uri="{FF2B5EF4-FFF2-40B4-BE49-F238E27FC236}">
                <a16:creationId xmlns:a16="http://schemas.microsoft.com/office/drawing/2014/main" id="{72D7E175-C001-6BBA-B588-5B5DFBD903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2060" y="1914050"/>
            <a:ext cx="590996" cy="590996"/>
          </a:xfrm>
          <a:prstGeom prst="rect">
            <a:avLst/>
          </a:prstGeom>
        </p:spPr>
      </p:pic>
      <p:sp>
        <p:nvSpPr>
          <p:cNvPr id="11" name="TextBox 10">
            <a:extLst>
              <a:ext uri="{FF2B5EF4-FFF2-40B4-BE49-F238E27FC236}">
                <a16:creationId xmlns:a16="http://schemas.microsoft.com/office/drawing/2014/main" id="{549E92A2-2934-0B95-A4DC-2588C363BEFF}"/>
              </a:ext>
            </a:extLst>
          </p:cNvPr>
          <p:cNvSpPr txBox="1"/>
          <p:nvPr/>
        </p:nvSpPr>
        <p:spPr>
          <a:xfrm>
            <a:off x="3680969" y="1453870"/>
            <a:ext cx="7533132" cy="279926"/>
          </a:xfrm>
          <a:prstGeom prst="rect">
            <a:avLst/>
          </a:prstGeom>
          <a:noFill/>
        </p:spPr>
        <p:txBody>
          <a:bodyPr wrap="square">
            <a:spAutoFit/>
          </a:bodyPr>
          <a:lstStyle/>
          <a:p>
            <a:pPr rtl="0"/>
            <a:r>
              <a:rPr lang="en-GB" sz="1200" i="1" dirty="0"/>
              <a:t>Conduct a structured debrief, gather lessons, and refine your BCP and procedures.</a:t>
            </a:r>
          </a:p>
        </p:txBody>
      </p:sp>
      <p:pic>
        <p:nvPicPr>
          <p:cNvPr id="17" name="Graphic 16" descr="Meeting outline">
            <a:extLst>
              <a:ext uri="{FF2B5EF4-FFF2-40B4-BE49-F238E27FC236}">
                <a16:creationId xmlns:a16="http://schemas.microsoft.com/office/drawing/2014/main" id="{720A6EF8-C3C9-729A-7E44-D92801D3C0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5000" y="1787875"/>
            <a:ext cx="762000" cy="762000"/>
          </a:xfrm>
          <a:prstGeom prst="rect">
            <a:avLst/>
          </a:prstGeom>
        </p:spPr>
      </p:pic>
      <p:pic>
        <p:nvPicPr>
          <p:cNvPr id="15" name="Graphic 14">
            <a:extLst>
              <a:ext uri="{FF2B5EF4-FFF2-40B4-BE49-F238E27FC236}">
                <a16:creationId xmlns:a16="http://schemas.microsoft.com/office/drawing/2014/main" id="{9657B146-16EE-32B8-613A-19DDBB28E3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01895" y="402920"/>
            <a:ext cx="1025172" cy="713163"/>
          </a:xfrm>
          <a:prstGeom prst="rect">
            <a:avLst/>
          </a:prstGeom>
        </p:spPr>
      </p:pic>
      <p:sp>
        <p:nvSpPr>
          <p:cNvPr id="16" name="Rectangle 15">
            <a:extLst>
              <a:ext uri="{FF2B5EF4-FFF2-40B4-BE49-F238E27FC236}">
                <a16:creationId xmlns:a16="http://schemas.microsoft.com/office/drawing/2014/main" id="{9DC5F3D1-8006-0AA0-5F52-8742167A7C8C}"/>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0571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3D24F0-AC74-7528-6351-A76B0B281152}"/>
              </a:ext>
            </a:extLst>
          </p:cNvPr>
          <p:cNvSpPr>
            <a:spLocks noGrp="1"/>
          </p:cNvSpPr>
          <p:nvPr>
            <p:ph type="title" idx="4294967295"/>
          </p:nvPr>
        </p:nvSpPr>
        <p:spPr>
          <a:xfrm>
            <a:off x="1235075" y="1808162"/>
            <a:ext cx="9721850" cy="614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tx1"/>
                </a:solidFill>
                <a:effectLst/>
                <a:uLnTx/>
                <a:uFillTx/>
                <a:latin typeface="+mj-lt"/>
                <a:ea typeface="+mn-ea"/>
                <a:cs typeface="+mn-cs"/>
              </a:rPr>
              <a:t>Summary</a:t>
            </a:r>
            <a:endParaRPr kumimoji="0" lang="en-GB"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14" name="Text Placeholder 13">
            <a:extLst>
              <a:ext uri="{FF2B5EF4-FFF2-40B4-BE49-F238E27FC236}">
                <a16:creationId xmlns:a16="http://schemas.microsoft.com/office/drawing/2014/main" id="{2C3C346B-414C-34E1-EFA2-4BA0BE4B59CA}"/>
              </a:ext>
            </a:extLst>
          </p:cNvPr>
          <p:cNvSpPr>
            <a:spLocks noGrp="1"/>
          </p:cNvSpPr>
          <p:nvPr>
            <p:ph type="body" sz="quarter" idx="11"/>
          </p:nvPr>
        </p:nvSpPr>
        <p:spPr/>
        <p:txBody>
          <a:bodyPr/>
          <a:lstStyle/>
          <a:p>
            <a:pPr>
              <a:lnSpc>
                <a:spcPct val="100000"/>
              </a:lnSpc>
              <a:spcBef>
                <a:spcPts val="600"/>
              </a:spcBef>
              <a:spcAft>
                <a:spcPts val="600"/>
              </a:spcAft>
              <a:buFont typeface="Wingdings" panose="05000000000000000000" pitchFamily="2" charset="2"/>
              <a:buChar char="v"/>
            </a:pPr>
            <a:r>
              <a:rPr lang="en-US" sz="1400" b="1" noProof="0" dirty="0"/>
              <a:t>Preparation Over Panic</a:t>
            </a:r>
          </a:p>
          <a:p>
            <a:pPr marL="0" indent="0">
              <a:lnSpc>
                <a:spcPct val="100000"/>
              </a:lnSpc>
              <a:spcBef>
                <a:spcPts val="600"/>
              </a:spcBef>
              <a:spcAft>
                <a:spcPts val="600"/>
              </a:spcAft>
              <a:buNone/>
            </a:pPr>
            <a:r>
              <a:rPr lang="en-GB" sz="1400" noProof="0" dirty="0"/>
              <a:t>A tested BCP or incident response plan helps you avoid chaotic guesses during a crisis.</a:t>
            </a:r>
            <a:endParaRPr lang="en-US" sz="1400" noProof="0" dirty="0"/>
          </a:p>
          <a:p>
            <a:pPr>
              <a:lnSpc>
                <a:spcPct val="100000"/>
              </a:lnSpc>
              <a:spcBef>
                <a:spcPts val="600"/>
              </a:spcBef>
              <a:spcAft>
                <a:spcPts val="600"/>
              </a:spcAft>
              <a:buFont typeface="Wingdings" panose="05000000000000000000" pitchFamily="2" charset="2"/>
              <a:buChar char="v"/>
            </a:pPr>
            <a:r>
              <a:rPr lang="en-US" sz="1400" b="1" noProof="0" dirty="0"/>
              <a:t>Honest Communication</a:t>
            </a:r>
          </a:p>
          <a:p>
            <a:pPr marL="0" indent="0">
              <a:lnSpc>
                <a:spcPct val="100000"/>
              </a:lnSpc>
              <a:spcBef>
                <a:spcPts val="600"/>
              </a:spcBef>
              <a:spcAft>
                <a:spcPts val="600"/>
              </a:spcAft>
              <a:buNone/>
            </a:pPr>
            <a:r>
              <a:rPr lang="en-GB" sz="1400" noProof="0" dirty="0"/>
              <a:t>Silence or jargon can foster mistrust; clarity fosters unity.</a:t>
            </a:r>
            <a:endParaRPr lang="en-US" sz="1400" noProof="0" dirty="0"/>
          </a:p>
        </p:txBody>
      </p:sp>
      <p:sp>
        <p:nvSpPr>
          <p:cNvPr id="2" name="Text Placeholder 13">
            <a:extLst>
              <a:ext uri="{FF2B5EF4-FFF2-40B4-BE49-F238E27FC236}">
                <a16:creationId xmlns:a16="http://schemas.microsoft.com/office/drawing/2014/main" id="{890230C7-0171-798F-2E14-3030EA9B736C}"/>
              </a:ext>
            </a:extLst>
          </p:cNvPr>
          <p:cNvSpPr txBox="1">
            <a:spLocks/>
          </p:cNvSpPr>
          <p:nvPr/>
        </p:nvSpPr>
        <p:spPr>
          <a:xfrm>
            <a:off x="6297866" y="1808162"/>
            <a:ext cx="5345494" cy="3674301"/>
          </a:xfrm>
          <a:prstGeom prst="rect">
            <a:avLst/>
          </a:prstGeom>
        </p:spPr>
        <p:txBody>
          <a:bodyPr lIns="0" tIns="0" rIns="0" bIns="0" numCol="1" spcCol="720000"/>
          <a:lstStyle>
            <a:lvl1pPr marL="285750" indent="-285750" algn="l" defTabSz="914400" rtl="0" eaLnBrk="1" latinLnBrk="0" hangingPunct="1">
              <a:lnSpc>
                <a:spcPts val="2160"/>
              </a:lnSpc>
              <a:spcBef>
                <a:spcPts val="1000"/>
              </a:spcBef>
              <a:buFont typeface="Wingdings" panose="05000000000000000000" pitchFamily="2" charset="2"/>
              <a:buChar char="§"/>
              <a:defRPr sz="1600" kern="1200">
                <a:solidFill>
                  <a:schemeClr val="tx1"/>
                </a:solidFill>
                <a:latin typeface="+mn-lt"/>
                <a:ea typeface="+mn-ea"/>
                <a:cs typeface="+mn-cs"/>
              </a:defRPr>
            </a:lvl1pPr>
            <a:lvl2pPr marL="4572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2pPr>
            <a:lvl3pPr marL="9144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3pPr>
            <a:lvl4pPr marL="13716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4pPr>
            <a:lvl5pPr marL="18288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buFont typeface="Wingdings" panose="05000000000000000000" pitchFamily="2" charset="2"/>
              <a:buChar char="v"/>
            </a:pPr>
            <a:r>
              <a:rPr lang="en-US" sz="1400" b="1" noProof="0" dirty="0"/>
              <a:t>Balance Tech &amp; Culture</a:t>
            </a:r>
          </a:p>
          <a:p>
            <a:pPr marL="0" indent="0">
              <a:lnSpc>
                <a:spcPct val="100000"/>
              </a:lnSpc>
              <a:spcBef>
                <a:spcPts val="600"/>
              </a:spcBef>
              <a:spcAft>
                <a:spcPts val="600"/>
              </a:spcAft>
              <a:buNone/>
            </a:pPr>
            <a:r>
              <a:rPr lang="en-GB" sz="1400" noProof="0" dirty="0"/>
              <a:t>Fancy software won’t help if staff are afraid to speak up or poorly trained.</a:t>
            </a:r>
          </a:p>
          <a:p>
            <a:pPr>
              <a:lnSpc>
                <a:spcPct val="100000"/>
              </a:lnSpc>
              <a:spcBef>
                <a:spcPts val="600"/>
              </a:spcBef>
              <a:spcAft>
                <a:spcPts val="600"/>
              </a:spcAft>
              <a:buFont typeface="Wingdings" panose="05000000000000000000" pitchFamily="2" charset="2"/>
              <a:buChar char="v"/>
            </a:pPr>
            <a:r>
              <a:rPr lang="en-US" sz="1400" b="1" noProof="0" dirty="0"/>
              <a:t>Learn &amp; Improve</a:t>
            </a:r>
          </a:p>
          <a:p>
            <a:pPr marL="0" indent="0">
              <a:lnSpc>
                <a:spcPct val="100000"/>
              </a:lnSpc>
              <a:spcBef>
                <a:spcPts val="600"/>
              </a:spcBef>
              <a:spcAft>
                <a:spcPts val="600"/>
              </a:spcAft>
              <a:buNone/>
            </a:pPr>
            <a:r>
              <a:rPr lang="en-GB" sz="1400" noProof="0" dirty="0"/>
              <a:t>Even a bad incident can lead to better policies and a stronger team if you do a proper review.</a:t>
            </a:r>
          </a:p>
          <a:p>
            <a:pPr marL="0" indent="0">
              <a:lnSpc>
                <a:spcPct val="100000"/>
              </a:lnSpc>
              <a:spcBef>
                <a:spcPts val="600"/>
              </a:spcBef>
              <a:spcAft>
                <a:spcPts val="600"/>
              </a:spcAft>
              <a:buNone/>
            </a:pPr>
            <a:endParaRPr lang="en-GB" sz="1400" b="1" noProof="0" dirty="0"/>
          </a:p>
          <a:p>
            <a:pPr marL="0" indent="0" algn="ctr">
              <a:lnSpc>
                <a:spcPct val="100000"/>
              </a:lnSpc>
              <a:spcBef>
                <a:spcPts val="600"/>
              </a:spcBef>
              <a:spcAft>
                <a:spcPts val="600"/>
              </a:spcAft>
              <a:buNone/>
            </a:pPr>
            <a:r>
              <a:rPr lang="en-GB" sz="1400" b="1" noProof="0" dirty="0"/>
              <a:t>In a perfect world, we’d never face ransomware. But in a perfect world, I’d have unlimited zero-calory biscuits.</a:t>
            </a:r>
          </a:p>
          <a:p>
            <a:pPr marL="0" indent="0" algn="ctr">
              <a:lnSpc>
                <a:spcPct val="100000"/>
              </a:lnSpc>
              <a:spcBef>
                <a:spcPts val="600"/>
              </a:spcBef>
              <a:spcAft>
                <a:spcPts val="600"/>
              </a:spcAft>
              <a:buNone/>
            </a:pPr>
            <a:r>
              <a:rPr lang="en-GB" sz="1400" b="1" noProof="0" dirty="0"/>
              <a:t>Since reality doesn’t quite match up, be prepared.</a:t>
            </a:r>
            <a:endParaRPr lang="en-US" sz="1400" noProof="0" dirty="0"/>
          </a:p>
        </p:txBody>
      </p:sp>
      <p:pic>
        <p:nvPicPr>
          <p:cNvPr id="4" name="Graphic 3" descr="Group brainstorm outline">
            <a:extLst>
              <a:ext uri="{FF2B5EF4-FFF2-40B4-BE49-F238E27FC236}">
                <a16:creationId xmlns:a16="http://schemas.microsoft.com/office/drawing/2014/main" id="{FCAB9B3B-E8C6-5264-058B-CF6F7A5334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0756" y="1449387"/>
            <a:ext cx="989200" cy="989200"/>
          </a:xfrm>
          <a:prstGeom prst="rect">
            <a:avLst/>
          </a:prstGeom>
        </p:spPr>
      </p:pic>
      <p:pic>
        <p:nvPicPr>
          <p:cNvPr id="11" name="Graphic 10">
            <a:extLst>
              <a:ext uri="{FF2B5EF4-FFF2-40B4-BE49-F238E27FC236}">
                <a16:creationId xmlns:a16="http://schemas.microsoft.com/office/drawing/2014/main" id="{0C586580-CE5D-9528-7348-37176BEEE5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01895" y="402920"/>
            <a:ext cx="1025172" cy="713163"/>
          </a:xfrm>
          <a:prstGeom prst="rect">
            <a:avLst/>
          </a:prstGeom>
        </p:spPr>
      </p:pic>
      <p:sp>
        <p:nvSpPr>
          <p:cNvPr id="12" name="Rectangle 11">
            <a:extLst>
              <a:ext uri="{FF2B5EF4-FFF2-40B4-BE49-F238E27FC236}">
                <a16:creationId xmlns:a16="http://schemas.microsoft.com/office/drawing/2014/main" id="{A60C7F73-0B56-5244-9F2D-525EF062EE57}"/>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981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7EBC78-2860-4CC7-2035-2E4B1F30CC82}"/>
              </a:ext>
            </a:extLst>
          </p:cNvPr>
          <p:cNvSpPr>
            <a:spLocks noGrp="1"/>
          </p:cNvSpPr>
          <p:nvPr>
            <p:ph type="title" idx="4294967295"/>
          </p:nvPr>
        </p:nvSpPr>
        <p:spPr>
          <a:xfrm>
            <a:off x="1235075" y="1808163"/>
            <a:ext cx="9721850" cy="39134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tx1"/>
                </a:solidFill>
                <a:effectLst/>
                <a:uLnTx/>
                <a:uFillTx/>
                <a:latin typeface="+mj-lt"/>
                <a:ea typeface="+mn-ea"/>
                <a:cs typeface="+mn-cs"/>
              </a:rPr>
              <a:t>Situation</a:t>
            </a:r>
          </a:p>
        </p:txBody>
      </p:sp>
      <p:sp>
        <p:nvSpPr>
          <p:cNvPr id="3" name="Text Placeholder 2">
            <a:extLst>
              <a:ext uri="{FF2B5EF4-FFF2-40B4-BE49-F238E27FC236}">
                <a16:creationId xmlns:a16="http://schemas.microsoft.com/office/drawing/2014/main" id="{1C4454D4-E058-502F-065C-7C516102B2CB}"/>
              </a:ext>
            </a:extLst>
          </p:cNvPr>
          <p:cNvSpPr>
            <a:spLocks noGrp="1"/>
          </p:cNvSpPr>
          <p:nvPr>
            <p:ph type="body" sz="quarter" idx="11"/>
          </p:nvPr>
        </p:nvSpPr>
        <p:spPr>
          <a:xfrm>
            <a:off x="1235075" y="2391775"/>
            <a:ext cx="3743324" cy="2998561"/>
          </a:xfrm>
        </p:spPr>
        <p:txBody>
          <a:bodyPr/>
          <a:lstStyle/>
          <a:p>
            <a:r>
              <a:rPr lang="en-GB" noProof="0" dirty="0"/>
              <a:t>One morning, a few staff in your organisation report their computers and tablets are locked with a single image - a ransom note demanding payment in Bitcoin.</a:t>
            </a:r>
          </a:p>
          <a:p>
            <a:r>
              <a:rPr lang="en-GB" noProof="0" dirty="0"/>
              <a:t>Digital care records, scheduling, payroll, and even some emails are slowly becoming inaccessible. </a:t>
            </a:r>
          </a:p>
          <a:p>
            <a:r>
              <a:rPr lang="en-GB" dirty="0"/>
              <a:t>You need to </a:t>
            </a:r>
            <a:r>
              <a:rPr lang="en-GB" noProof="0" dirty="0"/>
              <a:t>decide how to respond. </a:t>
            </a:r>
            <a:endParaRPr lang="en-US" noProof="0" dirty="0"/>
          </a:p>
        </p:txBody>
      </p:sp>
      <p:pic>
        <p:nvPicPr>
          <p:cNvPr id="1026" name="Picture 2" descr="Ransomware explained: How it works and how to remove it | CSO Online">
            <a:extLst>
              <a:ext uri="{FF2B5EF4-FFF2-40B4-BE49-F238E27FC236}">
                <a16:creationId xmlns:a16="http://schemas.microsoft.com/office/drawing/2014/main" id="{290C4DF9-3BEC-56F9-3918-6FF7BE38D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622" y="1805761"/>
            <a:ext cx="6372578" cy="3584575"/>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7D221589-F33D-6102-B269-D9745F299F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01895" y="402920"/>
            <a:ext cx="1025172" cy="713163"/>
          </a:xfrm>
          <a:prstGeom prst="rect">
            <a:avLst/>
          </a:prstGeom>
        </p:spPr>
      </p:pic>
      <p:sp>
        <p:nvSpPr>
          <p:cNvPr id="12" name="Rectangle 11">
            <a:extLst>
              <a:ext uri="{FF2B5EF4-FFF2-40B4-BE49-F238E27FC236}">
                <a16:creationId xmlns:a16="http://schemas.microsoft.com/office/drawing/2014/main" id="{4A50E023-EBF7-636A-FA57-009293398295}"/>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450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ack logo&#10;&#10;AI-generated content may be incorrect.">
            <a:extLst>
              <a:ext uri="{FF2B5EF4-FFF2-40B4-BE49-F238E27FC236}">
                <a16:creationId xmlns:a16="http://schemas.microsoft.com/office/drawing/2014/main" id="{2AFCCF19-4972-4D1D-F80C-357094DC7FE1}"/>
              </a:ext>
            </a:extLst>
          </p:cNvPr>
          <p:cNvPicPr>
            <a:picLocks noChangeAspect="1"/>
          </p:cNvPicPr>
          <p:nvPr/>
        </p:nvPicPr>
        <p:blipFill>
          <a:blip r:embed="rId3"/>
          <a:stretch>
            <a:fillRect/>
          </a:stretch>
        </p:blipFill>
        <p:spPr>
          <a:xfrm>
            <a:off x="4235813" y="411097"/>
            <a:ext cx="1499825" cy="666589"/>
          </a:xfrm>
          <a:prstGeom prst="rect">
            <a:avLst/>
          </a:prstGeom>
        </p:spPr>
      </p:pic>
      <p:grpSp>
        <p:nvGrpSpPr>
          <p:cNvPr id="6" name="Group 5">
            <a:extLst>
              <a:ext uri="{FF2B5EF4-FFF2-40B4-BE49-F238E27FC236}">
                <a16:creationId xmlns:a16="http://schemas.microsoft.com/office/drawing/2014/main" id="{4AEFE57D-5EEB-1A57-5973-70D7D8A9916E}"/>
              </a:ext>
            </a:extLst>
          </p:cNvPr>
          <p:cNvGrpSpPr/>
          <p:nvPr/>
        </p:nvGrpSpPr>
        <p:grpSpPr>
          <a:xfrm>
            <a:off x="4083786" y="406323"/>
            <a:ext cx="1932701" cy="822421"/>
            <a:chOff x="4083786" y="406323"/>
            <a:chExt cx="1932701" cy="822421"/>
          </a:xfrm>
        </p:grpSpPr>
        <p:pic>
          <p:nvPicPr>
            <p:cNvPr id="8" name="Picture 7" descr="A green and black logo&#10;&#10;AI-generated content may be incorrect.">
              <a:extLst>
                <a:ext uri="{FF2B5EF4-FFF2-40B4-BE49-F238E27FC236}">
                  <a16:creationId xmlns:a16="http://schemas.microsoft.com/office/drawing/2014/main" id="{E704DECD-03B9-9973-7347-AD1D818E6C46}"/>
                </a:ext>
              </a:extLst>
            </p:cNvPr>
            <p:cNvPicPr>
              <a:picLocks noChangeAspect="1"/>
            </p:cNvPicPr>
            <p:nvPr/>
          </p:nvPicPr>
          <p:blipFill>
            <a:blip r:embed="rId3"/>
            <a:stretch>
              <a:fillRect/>
            </a:stretch>
          </p:blipFill>
          <p:spPr>
            <a:xfrm>
              <a:off x="4235813" y="411097"/>
              <a:ext cx="1499825" cy="666589"/>
            </a:xfrm>
            <a:prstGeom prst="rect">
              <a:avLst/>
            </a:prstGeom>
          </p:spPr>
        </p:pic>
        <p:pic>
          <p:nvPicPr>
            <p:cNvPr id="9" name="Picture 8" descr="A green and black logo&#10;&#10;AI-generated content may be incorrect.">
              <a:extLst>
                <a:ext uri="{FF2B5EF4-FFF2-40B4-BE49-F238E27FC236}">
                  <a16:creationId xmlns:a16="http://schemas.microsoft.com/office/drawing/2014/main" id="{22E32703-7A29-F303-AEB9-DB36BEBE145D}"/>
                </a:ext>
              </a:extLst>
            </p:cNvPr>
            <p:cNvPicPr>
              <a:picLocks noChangeAspect="1"/>
            </p:cNvPicPr>
            <p:nvPr/>
          </p:nvPicPr>
          <p:blipFill>
            <a:blip r:embed="rId3"/>
            <a:stretch>
              <a:fillRect/>
            </a:stretch>
          </p:blipFill>
          <p:spPr>
            <a:xfrm>
              <a:off x="4163299" y="476411"/>
              <a:ext cx="1499825" cy="666589"/>
            </a:xfrm>
            <a:prstGeom prst="rect">
              <a:avLst/>
            </a:prstGeom>
          </p:spPr>
        </p:pic>
        <p:sp>
          <p:nvSpPr>
            <p:cNvPr id="10" name="Rectangle 9">
              <a:extLst>
                <a:ext uri="{FF2B5EF4-FFF2-40B4-BE49-F238E27FC236}">
                  <a16:creationId xmlns:a16="http://schemas.microsoft.com/office/drawing/2014/main" id="{F31E1B47-CF17-4581-BBE0-F984D2E7E3CB}"/>
                </a:ext>
              </a:extLst>
            </p:cNvPr>
            <p:cNvSpPr/>
            <p:nvPr/>
          </p:nvSpPr>
          <p:spPr>
            <a:xfrm>
              <a:off x="4083786" y="406323"/>
              <a:ext cx="1932701" cy="8224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een and black logo&#10;&#10;AI-generated content may be incorrect.">
              <a:extLst>
                <a:ext uri="{FF2B5EF4-FFF2-40B4-BE49-F238E27FC236}">
                  <a16:creationId xmlns:a16="http://schemas.microsoft.com/office/drawing/2014/main" id="{1FE61A46-FD75-D325-01A7-57A161F6DB83}"/>
                </a:ext>
              </a:extLst>
            </p:cNvPr>
            <p:cNvPicPr>
              <a:picLocks noChangeAspect="1"/>
            </p:cNvPicPr>
            <p:nvPr/>
          </p:nvPicPr>
          <p:blipFill>
            <a:blip r:embed="rId3"/>
            <a:stretch>
              <a:fillRect/>
            </a:stretch>
          </p:blipFill>
          <p:spPr>
            <a:xfrm>
              <a:off x="4218441" y="492069"/>
              <a:ext cx="1499825" cy="666589"/>
            </a:xfrm>
            <a:prstGeom prst="rect">
              <a:avLst/>
            </a:prstGeom>
          </p:spPr>
        </p:pic>
      </p:grpSp>
      <p:pic>
        <p:nvPicPr>
          <p:cNvPr id="12" name="Picture 11">
            <a:extLst>
              <a:ext uri="{FF2B5EF4-FFF2-40B4-BE49-F238E27FC236}">
                <a16:creationId xmlns:a16="http://schemas.microsoft.com/office/drawing/2014/main" id="{A8891B8F-9133-6C3E-344D-71620E89CD03}"/>
              </a:ext>
            </a:extLst>
          </p:cNvPr>
          <p:cNvPicPr>
            <a:picLocks noChangeAspect="1"/>
          </p:cNvPicPr>
          <p:nvPr/>
        </p:nvPicPr>
        <p:blipFill>
          <a:blip r:embed="rId4"/>
          <a:stretch>
            <a:fillRect/>
          </a:stretch>
        </p:blipFill>
        <p:spPr>
          <a:xfrm>
            <a:off x="-3313" y="0"/>
            <a:ext cx="12192000" cy="6858000"/>
          </a:xfrm>
          <a:prstGeom prst="rect">
            <a:avLst/>
          </a:prstGeom>
        </p:spPr>
      </p:pic>
    </p:spTree>
    <p:extLst>
      <p:ext uri="{BB962C8B-B14F-4D97-AF65-F5344CB8AC3E}">
        <p14:creationId xmlns:p14="http://schemas.microsoft.com/office/powerpoint/2010/main" val="409593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EDC382-34DC-A01A-8615-B60AD1DE267F}"/>
              </a:ext>
            </a:extLst>
          </p:cNvPr>
          <p:cNvSpPr txBox="1">
            <a:spLocks noGrp="1"/>
          </p:cNvSpPr>
          <p:nvPr>
            <p:ph type="title" idx="4294967295"/>
          </p:nvPr>
        </p:nvSpPr>
        <p:spPr>
          <a:xfrm>
            <a:off x="2637172" y="174220"/>
            <a:ext cx="8041714" cy="14640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a:lstStyle>
          <a:p>
            <a:pPr marR="0" lvl="0" algn="l" defTabSz="914400" rtl="0" eaLnBrk="1" fontAlgn="auto" latinLnBrk="0" hangingPunct="1">
              <a:lnSpc>
                <a:spcPct val="100000"/>
              </a:lnSpc>
              <a:spcBef>
                <a:spcPts val="600"/>
              </a:spcBef>
              <a:spcAft>
                <a:spcPts val="600"/>
              </a:spcAft>
              <a:buClrTx/>
              <a:buSzTx/>
              <a:tabLst/>
              <a:defRPr/>
            </a:pPr>
            <a:r>
              <a:rPr kumimoji="0" lang="en-GB" sz="3200" b="1" i="0" u="none" strike="noStrike" kern="1200" cap="none" spc="0" normalizeH="0" baseline="0" noProof="0" dirty="0">
                <a:ln>
                  <a:noFill/>
                </a:ln>
                <a:solidFill>
                  <a:schemeClr val="bg1"/>
                </a:solidFill>
                <a:effectLst/>
                <a:uLnTx/>
                <a:uFillTx/>
                <a:latin typeface="+mj-lt"/>
                <a:ea typeface="+mj-ea"/>
                <a:cs typeface="+mj-cs"/>
              </a:rPr>
              <a:t>Round 1 – Immediate Actions</a:t>
            </a:r>
            <a:br>
              <a:rPr kumimoji="0" lang="en-GB" sz="3200" b="1" i="0" u="none" strike="noStrike" kern="1200" cap="none" spc="0" normalizeH="0" baseline="0" noProof="0" dirty="0">
                <a:ln>
                  <a:noFill/>
                </a:ln>
                <a:solidFill>
                  <a:schemeClr val="bg1"/>
                </a:solidFill>
                <a:effectLst/>
                <a:uLnTx/>
                <a:uFillTx/>
                <a:latin typeface="+mj-lt"/>
                <a:ea typeface="+mj-ea"/>
                <a:cs typeface="+mj-cs"/>
              </a:rPr>
            </a:br>
            <a:br>
              <a:rPr kumimoji="0" lang="en-GB" sz="1100" b="0" i="0" u="none" strike="noStrike" kern="1200" cap="none" spc="0" normalizeH="0" baseline="0" noProof="0" dirty="0">
                <a:ln>
                  <a:noFill/>
                </a:ln>
                <a:solidFill>
                  <a:schemeClr val="bg1"/>
                </a:solidFill>
                <a:effectLst/>
                <a:uLnTx/>
                <a:uFillTx/>
                <a:latin typeface="+mj-lt"/>
                <a:ea typeface="+mj-ea"/>
                <a:cs typeface="+mj-cs"/>
              </a:rPr>
            </a:br>
            <a:r>
              <a:rPr kumimoji="0" lang="en-GB" sz="2000" b="0" i="1" u="none" strike="noStrike" kern="1200" cap="none" spc="0" normalizeH="0" baseline="0" noProof="0" dirty="0">
                <a:ln>
                  <a:noFill/>
                </a:ln>
                <a:solidFill>
                  <a:schemeClr val="bg1"/>
                </a:solidFill>
                <a:effectLst/>
                <a:uLnTx/>
                <a:uFillTx/>
                <a:latin typeface="+mj-lt"/>
                <a:ea typeface="+mj-ea"/>
                <a:cs typeface="+mj-cs"/>
              </a:rPr>
              <a:t>Scenario Reminder</a:t>
            </a:r>
            <a:br>
              <a:rPr kumimoji="0" lang="en-GB" sz="2000" b="0" i="0" u="none" strike="noStrike" kern="1200" cap="none" spc="0" normalizeH="0" baseline="0" noProof="0" dirty="0">
                <a:ln>
                  <a:noFill/>
                </a:ln>
                <a:solidFill>
                  <a:schemeClr val="bg1"/>
                </a:solidFill>
                <a:effectLst/>
                <a:uLnTx/>
                <a:uFillTx/>
                <a:latin typeface="+mj-lt"/>
                <a:ea typeface="+mj-ea"/>
                <a:cs typeface="+mj-cs"/>
              </a:rPr>
            </a:br>
            <a:r>
              <a:rPr kumimoji="0" lang="en-GB" sz="2000" b="0" i="0" u="none" strike="noStrike" kern="1200" cap="none" spc="0" normalizeH="0" baseline="0" noProof="0" dirty="0">
                <a:ln>
                  <a:noFill/>
                </a:ln>
                <a:solidFill>
                  <a:schemeClr val="bg1"/>
                </a:solidFill>
                <a:effectLst/>
                <a:uLnTx/>
                <a:uFillTx/>
                <a:latin typeface="+mj-lt"/>
                <a:ea typeface="+mj-ea"/>
                <a:cs typeface="+mj-cs"/>
              </a:rPr>
              <a:t>Ransomware has started to lock vital care records and scheduling software. A countdown demands payment in Bitcoin. </a:t>
            </a:r>
            <a:r>
              <a:rPr kumimoji="0" lang="en-GB" sz="2000" b="1" i="0" u="none" strike="noStrike" kern="1200" cap="none" spc="0" normalizeH="0" baseline="0" noProof="0" dirty="0">
                <a:ln>
                  <a:noFill/>
                </a:ln>
                <a:solidFill>
                  <a:schemeClr val="bg1"/>
                </a:solidFill>
                <a:effectLst/>
                <a:uLnTx/>
                <a:uFillTx/>
                <a:latin typeface="+mj-lt"/>
                <a:ea typeface="+mj-ea"/>
                <a:cs typeface="+mj-cs"/>
              </a:rPr>
              <a:t>What do you do first?</a:t>
            </a:r>
          </a:p>
        </p:txBody>
      </p:sp>
      <p:graphicFrame>
        <p:nvGraphicFramePr>
          <p:cNvPr id="5" name="Table 4">
            <a:extLst>
              <a:ext uri="{FF2B5EF4-FFF2-40B4-BE49-F238E27FC236}">
                <a16:creationId xmlns:a16="http://schemas.microsoft.com/office/drawing/2014/main" id="{F231B3E3-76BC-6929-7902-60FFCC7217B1}"/>
              </a:ext>
            </a:extLst>
          </p:cNvPr>
          <p:cNvGraphicFramePr>
            <a:graphicFrameLocks noGrp="1"/>
          </p:cNvGraphicFramePr>
          <p:nvPr>
            <p:extLst>
              <p:ext uri="{D42A27DB-BD31-4B8C-83A1-F6EECF244321}">
                <p14:modId xmlns:p14="http://schemas.microsoft.com/office/powerpoint/2010/main" val="1260853209"/>
              </p:ext>
            </p:extLst>
          </p:nvPr>
        </p:nvGraphicFramePr>
        <p:xfrm>
          <a:off x="2758616" y="1940078"/>
          <a:ext cx="8851911" cy="4191000"/>
        </p:xfrm>
        <a:graphic>
          <a:graphicData uri="http://schemas.openxmlformats.org/drawingml/2006/table">
            <a:tbl>
              <a:tblPr firstRow="1" bandRow="1">
                <a:tableStyleId>{5FD0F851-EC5A-4D38-B0AD-8093EC10F338}</a:tableStyleId>
              </a:tblPr>
              <a:tblGrid>
                <a:gridCol w="1142981">
                  <a:extLst>
                    <a:ext uri="{9D8B030D-6E8A-4147-A177-3AD203B41FA5}">
                      <a16:colId xmlns:a16="http://schemas.microsoft.com/office/drawing/2014/main" val="4212862844"/>
                    </a:ext>
                  </a:extLst>
                </a:gridCol>
                <a:gridCol w="3629503">
                  <a:extLst>
                    <a:ext uri="{9D8B030D-6E8A-4147-A177-3AD203B41FA5}">
                      <a16:colId xmlns:a16="http://schemas.microsoft.com/office/drawing/2014/main" val="3490408696"/>
                    </a:ext>
                  </a:extLst>
                </a:gridCol>
                <a:gridCol w="4079427">
                  <a:extLst>
                    <a:ext uri="{9D8B030D-6E8A-4147-A177-3AD203B41FA5}">
                      <a16:colId xmlns:a16="http://schemas.microsoft.com/office/drawing/2014/main" val="2616118266"/>
                    </a:ext>
                  </a:extLst>
                </a:gridCol>
              </a:tblGrid>
              <a:tr h="0">
                <a:tc>
                  <a:txBody>
                    <a:bodyPr/>
                    <a:lstStyle/>
                    <a:p>
                      <a:pPr>
                        <a:spcBef>
                          <a:spcPts val="600"/>
                        </a:spcBef>
                        <a:spcAft>
                          <a:spcPts val="600"/>
                        </a:spcAft>
                      </a:pPr>
                      <a:r>
                        <a:rPr lang="en-GB" dirty="0">
                          <a:solidFill>
                            <a:schemeClr val="bg1"/>
                          </a:solidFill>
                        </a:rPr>
                        <a:t>Option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n-GB">
                          <a:solidFill>
                            <a:schemeClr val="bg1"/>
                          </a:solidFill>
                        </a:rPr>
                        <a:t>Action</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600"/>
                        </a:spcBef>
                        <a:spcAft>
                          <a:spcPts val="600"/>
                        </a:spcAft>
                      </a:pPr>
                      <a:r>
                        <a:rPr lang="en-GB">
                          <a:solidFill>
                            <a:schemeClr val="bg1"/>
                          </a:solidFill>
                        </a:rPr>
                        <a:t>Background</a:t>
                      </a:r>
                      <a:endParaRPr lang="en-GB"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756438"/>
                  </a:ext>
                </a:extLst>
              </a:tr>
              <a:tr h="633190">
                <a:tc>
                  <a:txBody>
                    <a:bodyPr/>
                    <a:lstStyle/>
                    <a:p>
                      <a:pPr algn="ctr">
                        <a:spcBef>
                          <a:spcPts val="600"/>
                        </a:spcBef>
                        <a:spcAft>
                          <a:spcPts val="600"/>
                        </a:spcAft>
                      </a:pPr>
                      <a:r>
                        <a:rPr lang="en-GB" b="1" dirty="0">
                          <a:solidFill>
                            <a:schemeClr val="bg1"/>
                          </a:solidFill>
                        </a:rPr>
                        <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600"/>
                        </a:spcBef>
                        <a:spcAft>
                          <a:spcPts val="600"/>
                        </a:spcAft>
                      </a:pPr>
                      <a:r>
                        <a:rPr lang="en-GB" sz="1600" u="none" kern="1200" dirty="0">
                          <a:solidFill>
                            <a:schemeClr val="bg1"/>
                          </a:solidFill>
                          <a:latin typeface="+mn-lt"/>
                          <a:ea typeface="+mn-ea"/>
                          <a:cs typeface="+mn-cs"/>
                        </a:rPr>
                        <a:t>Call the emergency cyber helpline from your insurance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Your insurance policy has a dedicated cyber incident response service.</a:t>
                      </a:r>
                    </a:p>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They plan to negotiate and pay the ransom which is covered for the first demand.</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6850592"/>
                  </a:ext>
                </a:extLst>
              </a:tr>
              <a:tr h="633190">
                <a:tc>
                  <a:txBody>
                    <a:bodyPr/>
                    <a:lstStyle/>
                    <a:p>
                      <a:pPr algn="ctr">
                        <a:spcBef>
                          <a:spcPts val="600"/>
                        </a:spcBef>
                        <a:spcAft>
                          <a:spcPts val="600"/>
                        </a:spcAft>
                      </a:pPr>
                      <a:r>
                        <a:rPr lang="en-GB" b="1">
                          <a:solidFill>
                            <a:schemeClr val="bg1"/>
                          </a:solidFill>
                        </a:rPr>
                        <a:t>B</a:t>
                      </a: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600"/>
                        </a:spcBef>
                        <a:spcAft>
                          <a:spcPts val="600"/>
                        </a:spcAft>
                      </a:pPr>
                      <a:r>
                        <a:rPr lang="en-GB" sz="1600" u="none" kern="1200" dirty="0">
                          <a:solidFill>
                            <a:schemeClr val="bg1"/>
                          </a:solidFill>
                          <a:latin typeface="+mn-lt"/>
                          <a:ea typeface="+mn-ea"/>
                          <a:cs typeface="+mn-cs"/>
                        </a:rPr>
                        <a:t>Ignore it – it may be a hoax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A colleague recalls a past “virus scare” that turned out fake. You decide to carry on as normal, hoping this is just a bluff.</a:t>
                      </a:r>
                    </a:p>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Meanwhile, staff temporarily switch to paper records until systems (hopefully) come back online.</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050258"/>
                  </a:ext>
                </a:extLst>
              </a:tr>
              <a:tr h="633190">
                <a:tc>
                  <a:txBody>
                    <a:bodyPr/>
                    <a:lstStyle/>
                    <a:p>
                      <a:pPr algn="ctr">
                        <a:spcBef>
                          <a:spcPts val="600"/>
                        </a:spcBef>
                        <a:spcAft>
                          <a:spcPts val="600"/>
                        </a:spcAft>
                      </a:pPr>
                      <a:r>
                        <a:rPr lang="en-GB" b="1">
                          <a:solidFill>
                            <a:schemeClr val="bg1"/>
                          </a:solidFill>
                        </a:rPr>
                        <a:t>C</a:t>
                      </a: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600"/>
                        </a:spcBef>
                        <a:spcAft>
                          <a:spcPts val="600"/>
                        </a:spcAft>
                      </a:pPr>
                      <a:r>
                        <a:rPr lang="en-GB" sz="1600" u="none" kern="1200" dirty="0">
                          <a:solidFill>
                            <a:schemeClr val="bg1"/>
                          </a:solidFill>
                          <a:latin typeface="+mn-lt"/>
                          <a:ea typeface="+mn-ea"/>
                          <a:cs typeface="+mn-cs"/>
                        </a:rPr>
                        <a:t>DIY fixes – use free online tools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Your daughter, who studies computing, points you to free decryption tools online.</a:t>
                      </a:r>
                    </a:p>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You attempt to recover files yourself before calling external support.</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74969135"/>
                  </a:ext>
                </a:extLst>
              </a:tr>
              <a:tr h="0">
                <a:tc>
                  <a:txBody>
                    <a:bodyPr/>
                    <a:lstStyle/>
                    <a:p>
                      <a:pPr algn="ctr">
                        <a:spcBef>
                          <a:spcPts val="600"/>
                        </a:spcBef>
                        <a:spcAft>
                          <a:spcPts val="600"/>
                        </a:spcAft>
                      </a:pPr>
                      <a:r>
                        <a:rPr lang="en-GB" b="1">
                          <a:solidFill>
                            <a:schemeClr val="bg1"/>
                          </a:solidFill>
                        </a:rPr>
                        <a:t>D</a:t>
                      </a: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600"/>
                        </a:spcBef>
                        <a:spcAft>
                          <a:spcPts val="600"/>
                        </a:spcAft>
                      </a:pPr>
                      <a:r>
                        <a:rPr lang="en-GB" sz="1600" u="none" kern="1200" dirty="0">
                          <a:solidFill>
                            <a:schemeClr val="bg1"/>
                          </a:solidFill>
                          <a:latin typeface="+mn-lt"/>
                          <a:ea typeface="+mn-ea"/>
                          <a:cs typeface="+mn-cs"/>
                        </a:rPr>
                        <a:t>Call your IT supplier &amp; isolate affected systems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You contact your IT supplier or a local specialist cyber company. They recommend disconnecting affected machines to contain the threat.</a:t>
                      </a:r>
                    </a:p>
                    <a:p>
                      <a:pPr marL="171450" indent="-171450" algn="l" defTabSz="914400" rtl="0" eaLnBrk="1" latinLnBrk="0" hangingPunct="1">
                        <a:spcBef>
                          <a:spcPts val="600"/>
                        </a:spcBef>
                        <a:spcAft>
                          <a:spcPts val="600"/>
                        </a:spcAft>
                        <a:buFont typeface="Arial" panose="020B0604020202020204" pitchFamily="34" charset="0"/>
                        <a:buChar char="•"/>
                      </a:pPr>
                      <a:r>
                        <a:rPr lang="en-GB" sz="1100" u="none" kern="1200" dirty="0">
                          <a:solidFill>
                            <a:schemeClr val="bg1"/>
                          </a:solidFill>
                          <a:latin typeface="+mn-lt"/>
                          <a:ea typeface="+mn-ea"/>
                          <a:cs typeface="+mn-cs"/>
                        </a:rPr>
                        <a:t>Staff revert to manual processes while experts investigate thoroughly.</a:t>
                      </a: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1923985"/>
                  </a:ext>
                </a:extLst>
              </a:tr>
            </a:tbl>
          </a:graphicData>
        </a:graphic>
      </p:graphicFrame>
      <p:pic>
        <p:nvPicPr>
          <p:cNvPr id="19" name="Graphic 18" descr="Chat with solid fill">
            <a:extLst>
              <a:ext uri="{FF2B5EF4-FFF2-40B4-BE49-F238E27FC236}">
                <a16:creationId xmlns:a16="http://schemas.microsoft.com/office/drawing/2014/main" id="{2FFFB0A8-058D-7B68-A89D-DAADEAF91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473" y="4020478"/>
            <a:ext cx="914400" cy="914400"/>
          </a:xfrm>
          <a:prstGeom prst="rect">
            <a:avLst/>
          </a:prstGeom>
        </p:spPr>
      </p:pic>
      <p:pic>
        <p:nvPicPr>
          <p:cNvPr id="21" name="Graphic 20" descr="Meeting with solid fill">
            <a:extLst>
              <a:ext uri="{FF2B5EF4-FFF2-40B4-BE49-F238E27FC236}">
                <a16:creationId xmlns:a16="http://schemas.microsoft.com/office/drawing/2014/main" id="{2C331ECC-744C-AFD1-B6D3-EAAB566E6D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473" y="4620400"/>
            <a:ext cx="914400" cy="914400"/>
          </a:xfrm>
          <a:prstGeom prst="rect">
            <a:avLst/>
          </a:prstGeom>
        </p:spPr>
      </p:pic>
      <p:sp>
        <p:nvSpPr>
          <p:cNvPr id="2" name="Rectangle 1">
            <a:extLst>
              <a:ext uri="{FF2B5EF4-FFF2-40B4-BE49-F238E27FC236}">
                <a16:creationId xmlns:a16="http://schemas.microsoft.com/office/drawing/2014/main" id="{636DDCA5-D487-6D11-A59E-C4E72754372F}"/>
              </a:ext>
            </a:extLst>
          </p:cNvPr>
          <p:cNvSpPr/>
          <p:nvPr/>
        </p:nvSpPr>
        <p:spPr>
          <a:xfrm>
            <a:off x="4189228" y="6331666"/>
            <a:ext cx="1244009" cy="23925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9810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3D24F0-AC74-7528-6351-A76B0B281152}"/>
              </a:ext>
            </a:extLst>
          </p:cNvPr>
          <p:cNvSpPr>
            <a:spLocks noGrp="1"/>
          </p:cNvSpPr>
          <p:nvPr>
            <p:ph type="title" idx="4294967295"/>
          </p:nvPr>
        </p:nvSpPr>
        <p:spPr>
          <a:xfrm>
            <a:off x="588899" y="1382333"/>
            <a:ext cx="3300349" cy="4107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tx1"/>
                </a:solidFill>
                <a:effectLst/>
                <a:uLnTx/>
                <a:uFillTx/>
                <a:latin typeface="+mj-lt"/>
                <a:ea typeface="+mn-ea"/>
                <a:cs typeface="+mn-cs"/>
              </a:rPr>
              <a:t>Round 1 - Option A |</a:t>
            </a:r>
            <a:endParaRPr kumimoji="0" lang="en-GB"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 Placeholder 13">
            <a:extLst>
              <a:ext uri="{FF2B5EF4-FFF2-40B4-BE49-F238E27FC236}">
                <a16:creationId xmlns:a16="http://schemas.microsoft.com/office/drawing/2014/main" id="{20897D05-4CAE-0455-B31D-8155F9AA3649}"/>
              </a:ext>
            </a:extLst>
          </p:cNvPr>
          <p:cNvSpPr txBox="1">
            <a:spLocks/>
          </p:cNvSpPr>
          <p:nvPr/>
        </p:nvSpPr>
        <p:spPr>
          <a:xfrm>
            <a:off x="406400" y="5064033"/>
            <a:ext cx="11379583" cy="892146"/>
          </a:xfrm>
          <a:prstGeom prst="roundRect">
            <a:avLst/>
          </a:prstGeom>
          <a:noFill/>
        </p:spPr>
        <p:txBody>
          <a:bodyPr lIns="0" tIns="0" rIns="0" bIns="0" numCol="1" spcCol="720000"/>
          <a:lstStyle>
            <a:lvl1pPr marL="285750" indent="-285750" algn="l" defTabSz="914400" rtl="0" eaLnBrk="1" latinLnBrk="0" hangingPunct="1">
              <a:lnSpc>
                <a:spcPts val="2160"/>
              </a:lnSpc>
              <a:spcBef>
                <a:spcPts val="1000"/>
              </a:spcBef>
              <a:buFont typeface="Wingdings" panose="05000000000000000000" pitchFamily="2" charset="2"/>
              <a:buChar char="§"/>
              <a:defRPr sz="1600" kern="1200">
                <a:solidFill>
                  <a:schemeClr val="tx1"/>
                </a:solidFill>
                <a:latin typeface="+mn-lt"/>
                <a:ea typeface="+mn-ea"/>
                <a:cs typeface="+mn-cs"/>
              </a:defRPr>
            </a:lvl1pPr>
            <a:lvl2pPr marL="4572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2pPr>
            <a:lvl3pPr marL="9144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3pPr>
            <a:lvl4pPr marL="13716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4pPr>
            <a:lvl5pPr marL="18288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t>The insurer’s team pays the ransom, and you recover most of your data. Days later, the cyber-gang return, claiming, with some proof, they stole sensitive personal data. They demand more money to keep it private - your insurer refuses further coverage. Additionally, the cyber-gang use the funds to upgrade their ransomware, later striking a major hospital. As in the 2020 German hospital attack, patients are turned away, and lives are put at risk - all because the cyber-gang strengthened their ransomware using the money you paid.</a:t>
            </a:r>
          </a:p>
        </p:txBody>
      </p:sp>
      <p:graphicFrame>
        <p:nvGraphicFramePr>
          <p:cNvPr id="5" name="Table 4">
            <a:extLst>
              <a:ext uri="{FF2B5EF4-FFF2-40B4-BE49-F238E27FC236}">
                <a16:creationId xmlns:a16="http://schemas.microsoft.com/office/drawing/2014/main" id="{CBE64C2D-F5B8-0E53-317D-472FE0A49C57}"/>
              </a:ext>
            </a:extLst>
          </p:cNvPr>
          <p:cNvGraphicFramePr>
            <a:graphicFrameLocks noGrp="1"/>
          </p:cNvGraphicFramePr>
          <p:nvPr>
            <p:extLst>
              <p:ext uri="{D42A27DB-BD31-4B8C-83A1-F6EECF244321}">
                <p14:modId xmlns:p14="http://schemas.microsoft.com/office/powerpoint/2010/main" val="3234831951"/>
              </p:ext>
            </p:extLst>
          </p:nvPr>
        </p:nvGraphicFramePr>
        <p:xfrm>
          <a:off x="588899" y="2352752"/>
          <a:ext cx="10948413" cy="2743200"/>
        </p:xfrm>
        <a:graphic>
          <a:graphicData uri="http://schemas.openxmlformats.org/drawingml/2006/table">
            <a:tbl>
              <a:tblPr firstRow="1" bandRow="1">
                <a:tableStyleId>{5C22544A-7EE6-4342-B048-85BDC9FD1C3A}</a:tableStyleId>
              </a:tblPr>
              <a:tblGrid>
                <a:gridCol w="3649471">
                  <a:extLst>
                    <a:ext uri="{9D8B030D-6E8A-4147-A177-3AD203B41FA5}">
                      <a16:colId xmlns:a16="http://schemas.microsoft.com/office/drawing/2014/main" val="1717605262"/>
                    </a:ext>
                  </a:extLst>
                </a:gridCol>
                <a:gridCol w="3649471">
                  <a:extLst>
                    <a:ext uri="{9D8B030D-6E8A-4147-A177-3AD203B41FA5}">
                      <a16:colId xmlns:a16="http://schemas.microsoft.com/office/drawing/2014/main" val="121140119"/>
                    </a:ext>
                  </a:extLst>
                </a:gridCol>
                <a:gridCol w="3649471">
                  <a:extLst>
                    <a:ext uri="{9D8B030D-6E8A-4147-A177-3AD203B41FA5}">
                      <a16:colId xmlns:a16="http://schemas.microsoft.com/office/drawing/2014/main" val="1167206469"/>
                    </a:ext>
                  </a:extLst>
                </a:gridCol>
              </a:tblGrid>
              <a:tr h="1525456">
                <a:tc>
                  <a:txBody>
                    <a:bodyPr/>
                    <a:lstStyle/>
                    <a:p>
                      <a:pPr marL="285750" indent="-285750">
                        <a:spcBef>
                          <a:spcPts val="600"/>
                        </a:spcBef>
                        <a:spcAft>
                          <a:spcPts val="600"/>
                        </a:spcAft>
                        <a:buFont typeface="Arial" panose="020B0604020202020204" pitchFamily="34" charset="0"/>
                        <a:buChar char="•"/>
                      </a:pPr>
                      <a:r>
                        <a:rPr lang="en-GB" sz="1400" b="0" dirty="0"/>
                        <a:t>Professional Negotiators: Insurers often use professional negotiators who may secure a lower ransom or better decryption terms.</a:t>
                      </a:r>
                    </a:p>
                    <a:p>
                      <a:pPr marL="285750" indent="-285750">
                        <a:spcBef>
                          <a:spcPts val="600"/>
                        </a:spcBef>
                        <a:spcAft>
                          <a:spcPts val="600"/>
                        </a:spcAft>
                        <a:buFont typeface="Arial" panose="020B0604020202020204" pitchFamily="34" charset="0"/>
                        <a:buChar char="•"/>
                      </a:pPr>
                      <a:r>
                        <a:rPr lang="en-GB" sz="1400" b="0" dirty="0"/>
                        <a:t>Reduced Immediate Stress: Outsourcing the crisis lets you focus on care.</a:t>
                      </a:r>
                    </a:p>
                  </a:txBody>
                  <a:tcPr/>
                </a:tc>
                <a:tc>
                  <a:txBody>
                    <a:bodyPr/>
                    <a:lstStyle/>
                    <a:p>
                      <a:pPr algn="ctr">
                        <a:spcBef>
                          <a:spcPts val="600"/>
                        </a:spcBef>
                        <a:spcAft>
                          <a:spcPts val="600"/>
                        </a:spcAft>
                      </a:pPr>
                      <a:r>
                        <a:rPr lang="en-US" sz="1400" b="1" dirty="0"/>
                        <a:t>Summary</a:t>
                      </a:r>
                    </a:p>
                    <a:p>
                      <a:pPr algn="ctr">
                        <a:spcBef>
                          <a:spcPts val="600"/>
                        </a:spcBef>
                        <a:spcAft>
                          <a:spcPts val="600"/>
                        </a:spcAft>
                      </a:pPr>
                      <a:r>
                        <a:rPr lang="en-GB" sz="1400" b="0" dirty="0"/>
                        <a:t>Your insurance policy allows the insurer’s dedicated cyber incident response team to handle ransomware events. They seek your permission first, but once granted, they take charge - including decisions on negotiation and ransom payment. You’re effectively sidelined as they pursue what they deem the best course of action.</a:t>
                      </a:r>
                      <a:endParaRPr lang="en-US" sz="1400" b="0" dirty="0"/>
                    </a:p>
                  </a:txBody>
                  <a:tcPr/>
                </a:tc>
                <a:tc>
                  <a:txBody>
                    <a:bodyPr/>
                    <a:lstStyle/>
                    <a:p>
                      <a:pPr marL="285750" indent="-285750">
                        <a:spcBef>
                          <a:spcPts val="600"/>
                        </a:spcBef>
                        <a:spcAft>
                          <a:spcPts val="600"/>
                        </a:spcAft>
                        <a:buFont typeface="Arial" panose="020B0604020202020204" pitchFamily="34" charset="0"/>
                        <a:buChar char="•"/>
                      </a:pPr>
                      <a:r>
                        <a:rPr lang="en-GB" sz="1400" b="0" dirty="0"/>
                        <a:t>Loss of Control: Usually insurers prioritise minimising risk based on broad data, not care-specific insight - so your long-term security may not be considered.</a:t>
                      </a:r>
                    </a:p>
                    <a:p>
                      <a:pPr marL="285750" indent="-285750">
                        <a:spcBef>
                          <a:spcPts val="600"/>
                        </a:spcBef>
                        <a:spcAft>
                          <a:spcPts val="600"/>
                        </a:spcAft>
                        <a:buFont typeface="Arial" panose="020B0604020202020204" pitchFamily="34" charset="0"/>
                        <a:buChar char="•"/>
                      </a:pPr>
                      <a:r>
                        <a:rPr lang="en-GB" sz="1400" b="0" dirty="0"/>
                        <a:t>Double Extortion: Attackers may have exfiltrated data, leading to further demands.</a:t>
                      </a:r>
                    </a:p>
                    <a:p>
                      <a:pPr marL="285750" indent="-285750">
                        <a:spcBef>
                          <a:spcPts val="600"/>
                        </a:spcBef>
                        <a:spcAft>
                          <a:spcPts val="600"/>
                        </a:spcAft>
                        <a:buFont typeface="Arial" panose="020B0604020202020204" pitchFamily="34" charset="0"/>
                        <a:buChar char="•"/>
                      </a:pPr>
                      <a:r>
                        <a:rPr lang="en-GB" sz="1400" b="0" dirty="0"/>
                        <a:t>Moral &amp; Regulatory Concerns: Paying is widely prohibited under UK guidance, as it directly funds criminal activity.</a:t>
                      </a:r>
                    </a:p>
                  </a:txBody>
                  <a:tcPr/>
                </a:tc>
                <a:extLst>
                  <a:ext uri="{0D108BD9-81ED-4DB2-BD59-A6C34878D82A}">
                    <a16:rowId xmlns:a16="http://schemas.microsoft.com/office/drawing/2014/main" val="711585057"/>
                  </a:ext>
                </a:extLst>
              </a:tr>
            </a:tbl>
          </a:graphicData>
        </a:graphic>
      </p:graphicFrame>
      <p:pic>
        <p:nvPicPr>
          <p:cNvPr id="7" name="Graphic 6" descr="Smiling face outline with solid fill">
            <a:extLst>
              <a:ext uri="{FF2B5EF4-FFF2-40B4-BE49-F238E27FC236}">
                <a16:creationId xmlns:a16="http://schemas.microsoft.com/office/drawing/2014/main" id="{0913C7FA-8489-6F75-7C39-A88A58E20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4827" y="1822727"/>
            <a:ext cx="590996" cy="590996"/>
          </a:xfrm>
          <a:prstGeom prst="rect">
            <a:avLst/>
          </a:prstGeom>
        </p:spPr>
      </p:pic>
      <p:pic>
        <p:nvPicPr>
          <p:cNvPr id="9" name="Graphic 8" descr="Sad face outline with solid fill">
            <a:extLst>
              <a:ext uri="{FF2B5EF4-FFF2-40B4-BE49-F238E27FC236}">
                <a16:creationId xmlns:a16="http://schemas.microsoft.com/office/drawing/2014/main" id="{72D7E175-C001-6BBA-B588-5B5DFBD903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80387" y="1794652"/>
            <a:ext cx="590996" cy="590996"/>
          </a:xfrm>
          <a:prstGeom prst="rect">
            <a:avLst/>
          </a:prstGeom>
        </p:spPr>
      </p:pic>
      <p:sp>
        <p:nvSpPr>
          <p:cNvPr id="11" name="TextBox 10">
            <a:extLst>
              <a:ext uri="{FF2B5EF4-FFF2-40B4-BE49-F238E27FC236}">
                <a16:creationId xmlns:a16="http://schemas.microsoft.com/office/drawing/2014/main" id="{549E92A2-2934-0B95-A4DC-2588C363BEFF}"/>
              </a:ext>
            </a:extLst>
          </p:cNvPr>
          <p:cNvSpPr txBox="1"/>
          <p:nvPr/>
        </p:nvSpPr>
        <p:spPr>
          <a:xfrm>
            <a:off x="3560064" y="1458749"/>
            <a:ext cx="8225919" cy="276999"/>
          </a:xfrm>
          <a:prstGeom prst="rect">
            <a:avLst/>
          </a:prstGeom>
          <a:noFill/>
        </p:spPr>
        <p:txBody>
          <a:bodyPr wrap="square">
            <a:spAutoFit/>
          </a:bodyPr>
          <a:lstStyle/>
          <a:p>
            <a:pPr rtl="0"/>
            <a:r>
              <a:rPr lang="en-GB" sz="1200" i="1" dirty="0"/>
              <a:t>“Call the emergency cyber helpline from your insurance”</a:t>
            </a:r>
          </a:p>
        </p:txBody>
      </p:sp>
      <p:pic>
        <p:nvPicPr>
          <p:cNvPr id="17" name="Graphic 16" descr="Meeting outline">
            <a:extLst>
              <a:ext uri="{FF2B5EF4-FFF2-40B4-BE49-F238E27FC236}">
                <a16:creationId xmlns:a16="http://schemas.microsoft.com/office/drawing/2014/main" id="{720A6EF8-C3C9-729A-7E44-D92801D3C0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2105" y="1615114"/>
            <a:ext cx="762000" cy="762000"/>
          </a:xfrm>
          <a:prstGeom prst="rect">
            <a:avLst/>
          </a:prstGeom>
        </p:spPr>
      </p:pic>
      <p:pic>
        <p:nvPicPr>
          <p:cNvPr id="15" name="Graphic 14">
            <a:extLst>
              <a:ext uri="{FF2B5EF4-FFF2-40B4-BE49-F238E27FC236}">
                <a16:creationId xmlns:a16="http://schemas.microsoft.com/office/drawing/2014/main" id="{57D49E2A-FE47-CF18-A7D1-221F410233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01895" y="402920"/>
            <a:ext cx="1025172" cy="713163"/>
          </a:xfrm>
          <a:prstGeom prst="rect">
            <a:avLst/>
          </a:prstGeom>
        </p:spPr>
      </p:pic>
      <p:sp>
        <p:nvSpPr>
          <p:cNvPr id="16" name="Rectangle 15">
            <a:extLst>
              <a:ext uri="{FF2B5EF4-FFF2-40B4-BE49-F238E27FC236}">
                <a16:creationId xmlns:a16="http://schemas.microsoft.com/office/drawing/2014/main" id="{836734DB-DD7D-A5D4-48D5-272012341B28}"/>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979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3D24F0-AC74-7528-6351-A76B0B281152}"/>
              </a:ext>
            </a:extLst>
          </p:cNvPr>
          <p:cNvSpPr>
            <a:spLocks noGrp="1"/>
          </p:cNvSpPr>
          <p:nvPr>
            <p:ph type="title" idx="4294967295"/>
          </p:nvPr>
        </p:nvSpPr>
        <p:spPr>
          <a:xfrm>
            <a:off x="588899" y="1382333"/>
            <a:ext cx="3300349" cy="4107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tx1"/>
                </a:solidFill>
                <a:effectLst/>
                <a:uLnTx/>
                <a:uFillTx/>
                <a:latin typeface="+mj-lt"/>
                <a:ea typeface="+mn-ea"/>
                <a:cs typeface="+mn-cs"/>
              </a:rPr>
              <a:t>Round 1 - Option B |</a:t>
            </a:r>
            <a:endParaRPr kumimoji="0" lang="en-GB"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 Placeholder 13">
            <a:extLst>
              <a:ext uri="{FF2B5EF4-FFF2-40B4-BE49-F238E27FC236}">
                <a16:creationId xmlns:a16="http://schemas.microsoft.com/office/drawing/2014/main" id="{20897D05-4CAE-0455-B31D-8155F9AA3649}"/>
              </a:ext>
            </a:extLst>
          </p:cNvPr>
          <p:cNvSpPr txBox="1">
            <a:spLocks/>
          </p:cNvSpPr>
          <p:nvPr/>
        </p:nvSpPr>
        <p:spPr>
          <a:xfrm>
            <a:off x="560834" y="5000654"/>
            <a:ext cx="11139805" cy="844089"/>
          </a:xfrm>
          <a:prstGeom prst="roundRect">
            <a:avLst/>
          </a:prstGeom>
          <a:noFill/>
        </p:spPr>
        <p:txBody>
          <a:bodyPr lIns="0" tIns="0" rIns="0" bIns="0" numCol="1" spcCol="720000"/>
          <a:lstStyle>
            <a:lvl1pPr marL="285750" indent="-285750" algn="l" defTabSz="914400" rtl="0" eaLnBrk="1" latinLnBrk="0" hangingPunct="1">
              <a:lnSpc>
                <a:spcPts val="2160"/>
              </a:lnSpc>
              <a:spcBef>
                <a:spcPts val="1000"/>
              </a:spcBef>
              <a:buFont typeface="Wingdings" panose="05000000000000000000" pitchFamily="2" charset="2"/>
              <a:buChar char="§"/>
              <a:defRPr sz="1600" kern="1200">
                <a:solidFill>
                  <a:schemeClr val="tx1"/>
                </a:solidFill>
                <a:latin typeface="+mn-lt"/>
                <a:ea typeface="+mn-ea"/>
                <a:cs typeface="+mn-cs"/>
              </a:defRPr>
            </a:lvl1pPr>
            <a:lvl2pPr marL="4572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2pPr>
            <a:lvl3pPr marL="9144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3pPr>
            <a:lvl4pPr marL="13716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4pPr>
            <a:lvl5pPr marL="18288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You dismiss the ransom note as a bluff. Over the next 24 hours, all vital systems seize up. Staff can’t access medication schedules or care user records, risking serious lapses in care. The cyber-gang then publish samples of stolen data online, proving it’s no hoax. Your team scrambles under crisis conditions, losing valuable recovery time.</a:t>
            </a:r>
            <a:endParaRPr lang="en-US" sz="1400" dirty="0"/>
          </a:p>
        </p:txBody>
      </p:sp>
      <p:graphicFrame>
        <p:nvGraphicFramePr>
          <p:cNvPr id="5" name="Table 4">
            <a:extLst>
              <a:ext uri="{FF2B5EF4-FFF2-40B4-BE49-F238E27FC236}">
                <a16:creationId xmlns:a16="http://schemas.microsoft.com/office/drawing/2014/main" id="{CBE64C2D-F5B8-0E53-317D-472FE0A49C57}"/>
              </a:ext>
            </a:extLst>
          </p:cNvPr>
          <p:cNvGraphicFramePr>
            <a:graphicFrameLocks noGrp="1"/>
          </p:cNvGraphicFramePr>
          <p:nvPr>
            <p:extLst>
              <p:ext uri="{D42A27DB-BD31-4B8C-83A1-F6EECF244321}">
                <p14:modId xmlns:p14="http://schemas.microsoft.com/office/powerpoint/2010/main" val="1973069015"/>
              </p:ext>
            </p:extLst>
          </p:nvPr>
        </p:nvGraphicFramePr>
        <p:xfrm>
          <a:off x="609602" y="2561428"/>
          <a:ext cx="10948413" cy="2377440"/>
        </p:xfrm>
        <a:graphic>
          <a:graphicData uri="http://schemas.openxmlformats.org/drawingml/2006/table">
            <a:tbl>
              <a:tblPr firstRow="1" bandRow="1">
                <a:tableStyleId>{5C22544A-7EE6-4342-B048-85BDC9FD1C3A}</a:tableStyleId>
              </a:tblPr>
              <a:tblGrid>
                <a:gridCol w="3649471">
                  <a:extLst>
                    <a:ext uri="{9D8B030D-6E8A-4147-A177-3AD203B41FA5}">
                      <a16:colId xmlns:a16="http://schemas.microsoft.com/office/drawing/2014/main" val="1717605262"/>
                    </a:ext>
                  </a:extLst>
                </a:gridCol>
                <a:gridCol w="3649471">
                  <a:extLst>
                    <a:ext uri="{9D8B030D-6E8A-4147-A177-3AD203B41FA5}">
                      <a16:colId xmlns:a16="http://schemas.microsoft.com/office/drawing/2014/main" val="121140119"/>
                    </a:ext>
                  </a:extLst>
                </a:gridCol>
                <a:gridCol w="3649471">
                  <a:extLst>
                    <a:ext uri="{9D8B030D-6E8A-4147-A177-3AD203B41FA5}">
                      <a16:colId xmlns:a16="http://schemas.microsoft.com/office/drawing/2014/main" val="1167206469"/>
                    </a:ext>
                  </a:extLst>
                </a:gridCol>
              </a:tblGrid>
              <a:tr h="2024342">
                <a:tc>
                  <a:txBody>
                    <a:bodyPr/>
                    <a:lstStyle/>
                    <a:p>
                      <a:pPr marL="285750" indent="-285750">
                        <a:spcBef>
                          <a:spcPts val="600"/>
                        </a:spcBef>
                        <a:spcAft>
                          <a:spcPts val="600"/>
                        </a:spcAft>
                        <a:buFont typeface="Arial" panose="020B0604020202020204" pitchFamily="34" charset="0"/>
                        <a:buChar char="•"/>
                      </a:pPr>
                      <a:r>
                        <a:rPr lang="en-GB" sz="1400" b="0" dirty="0"/>
                        <a:t>Avoids Immediate Panic &amp; Overreaction: Staff continue working (albeit on paper) without a major incident response, preventing fear and confusion from spreading unnecessarily.</a:t>
                      </a:r>
                    </a:p>
                    <a:p>
                      <a:pPr marL="285750" indent="-285750">
                        <a:spcBef>
                          <a:spcPts val="600"/>
                        </a:spcBef>
                        <a:spcAft>
                          <a:spcPts val="600"/>
                        </a:spcAft>
                        <a:buFont typeface="Arial" panose="020B0604020202020204" pitchFamily="34" charset="0"/>
                        <a:buChar char="•"/>
                      </a:pPr>
                      <a:r>
                        <a:rPr lang="en-GB" sz="1400" b="0" dirty="0"/>
                        <a:t>No Immediate Financial Commitment: Delays costly decisions like hiring external cybersecurity experts, paying the ransom, or paying for emergency system restoration.</a:t>
                      </a:r>
                    </a:p>
                  </a:txBody>
                  <a:tcPr/>
                </a:tc>
                <a:tc>
                  <a:txBody>
                    <a:bodyPr/>
                    <a:lstStyle/>
                    <a:p>
                      <a:pPr algn="ctr">
                        <a:spcBef>
                          <a:spcPts val="600"/>
                        </a:spcBef>
                        <a:spcAft>
                          <a:spcPts val="600"/>
                        </a:spcAft>
                      </a:pPr>
                      <a:r>
                        <a:rPr lang="en-US" sz="1400" b="1" dirty="0"/>
                        <a:t>Summary</a:t>
                      </a:r>
                    </a:p>
                    <a:p>
                      <a:pPr algn="ctr">
                        <a:spcBef>
                          <a:spcPts val="600"/>
                        </a:spcBef>
                        <a:spcAft>
                          <a:spcPts val="600"/>
                        </a:spcAft>
                      </a:pPr>
                      <a:r>
                        <a:rPr lang="en-GB" sz="1400" b="0" dirty="0"/>
                        <a:t>You downplay the ransom note and temporarily rely on paper backups, seeing it as a short-term fix until digital systems recover through an automated update or patch. But this doesn’t address the underlying infection, allowing the ransomware to keep encrypting data behind the scenes.</a:t>
                      </a:r>
                      <a:endParaRPr lang="en-US" sz="1400" b="0" dirty="0"/>
                    </a:p>
                  </a:txBody>
                  <a:tcPr/>
                </a:tc>
                <a:tc>
                  <a:txBody>
                    <a:bodyPr/>
                    <a:lstStyle/>
                    <a:p>
                      <a:pPr marL="285750" indent="-285750">
                        <a:spcBef>
                          <a:spcPts val="600"/>
                        </a:spcBef>
                        <a:spcAft>
                          <a:spcPts val="600"/>
                        </a:spcAft>
                        <a:buFont typeface="Arial" panose="020B0604020202020204" pitchFamily="34" charset="0"/>
                        <a:buChar char="•"/>
                      </a:pPr>
                      <a:r>
                        <a:rPr lang="en-GB" sz="1400" b="0" dirty="0"/>
                        <a:t>Continued Encryption: If real, the ransomware spreads every time a connected device is used.</a:t>
                      </a:r>
                    </a:p>
                    <a:p>
                      <a:pPr marL="285750" indent="-285750">
                        <a:spcBef>
                          <a:spcPts val="600"/>
                        </a:spcBef>
                        <a:spcAft>
                          <a:spcPts val="600"/>
                        </a:spcAft>
                        <a:buFont typeface="Arial" panose="020B0604020202020204" pitchFamily="34" charset="0"/>
                        <a:buChar char="•"/>
                      </a:pPr>
                      <a:r>
                        <a:rPr lang="en-GB" sz="1400" b="0" dirty="0"/>
                        <a:t>Late Realisation: By the time you confirm it’s genuine, backups might also be infected.</a:t>
                      </a:r>
                    </a:p>
                    <a:p>
                      <a:pPr marL="285750" indent="-285750">
                        <a:spcBef>
                          <a:spcPts val="600"/>
                        </a:spcBef>
                        <a:spcAft>
                          <a:spcPts val="600"/>
                        </a:spcAft>
                        <a:buFont typeface="Arial" panose="020B0604020202020204" pitchFamily="34" charset="0"/>
                        <a:buChar char="•"/>
                      </a:pPr>
                      <a:r>
                        <a:rPr lang="en-GB" sz="1400" b="0" dirty="0"/>
                        <a:t>Data Theft: Attackers could exfiltrate records undetected while you do nothing.</a:t>
                      </a:r>
                    </a:p>
                  </a:txBody>
                  <a:tcPr/>
                </a:tc>
                <a:extLst>
                  <a:ext uri="{0D108BD9-81ED-4DB2-BD59-A6C34878D82A}">
                    <a16:rowId xmlns:a16="http://schemas.microsoft.com/office/drawing/2014/main" val="711585057"/>
                  </a:ext>
                </a:extLst>
              </a:tr>
            </a:tbl>
          </a:graphicData>
        </a:graphic>
      </p:graphicFrame>
      <p:pic>
        <p:nvPicPr>
          <p:cNvPr id="7" name="Graphic 6" descr="Smiling face outline with solid fill">
            <a:extLst>
              <a:ext uri="{FF2B5EF4-FFF2-40B4-BE49-F238E27FC236}">
                <a16:creationId xmlns:a16="http://schemas.microsoft.com/office/drawing/2014/main" id="{0913C7FA-8489-6F75-7C39-A88A58E20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6727" y="1914050"/>
            <a:ext cx="590996" cy="590996"/>
          </a:xfrm>
          <a:prstGeom prst="rect">
            <a:avLst/>
          </a:prstGeom>
        </p:spPr>
      </p:pic>
      <p:pic>
        <p:nvPicPr>
          <p:cNvPr id="9" name="Graphic 8" descr="Sad face outline with solid fill">
            <a:extLst>
              <a:ext uri="{FF2B5EF4-FFF2-40B4-BE49-F238E27FC236}">
                <a16:creationId xmlns:a16="http://schemas.microsoft.com/office/drawing/2014/main" id="{72D7E175-C001-6BBA-B588-5B5DFBD903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2060" y="1914050"/>
            <a:ext cx="590996" cy="590996"/>
          </a:xfrm>
          <a:prstGeom prst="rect">
            <a:avLst/>
          </a:prstGeom>
        </p:spPr>
      </p:pic>
      <p:sp>
        <p:nvSpPr>
          <p:cNvPr id="11" name="TextBox 10">
            <a:extLst>
              <a:ext uri="{FF2B5EF4-FFF2-40B4-BE49-F238E27FC236}">
                <a16:creationId xmlns:a16="http://schemas.microsoft.com/office/drawing/2014/main" id="{549E92A2-2934-0B95-A4DC-2588C363BEFF}"/>
              </a:ext>
            </a:extLst>
          </p:cNvPr>
          <p:cNvSpPr txBox="1"/>
          <p:nvPr/>
        </p:nvSpPr>
        <p:spPr>
          <a:xfrm>
            <a:off x="3560064" y="1458749"/>
            <a:ext cx="8225919" cy="276999"/>
          </a:xfrm>
          <a:prstGeom prst="rect">
            <a:avLst/>
          </a:prstGeom>
          <a:noFill/>
        </p:spPr>
        <p:txBody>
          <a:bodyPr wrap="square">
            <a:spAutoFit/>
          </a:bodyPr>
          <a:lstStyle/>
          <a:p>
            <a:pPr rtl="0"/>
            <a:r>
              <a:rPr lang="en-US" sz="1200" i="1" dirty="0"/>
              <a:t>“</a:t>
            </a:r>
            <a:r>
              <a:rPr lang="en-GB" sz="1200" i="1" dirty="0"/>
              <a:t>Ignore it – it may be a hoax</a:t>
            </a:r>
            <a:r>
              <a:rPr lang="en-US" sz="1200" i="1" dirty="0"/>
              <a:t>”</a:t>
            </a:r>
          </a:p>
        </p:txBody>
      </p:sp>
      <p:pic>
        <p:nvPicPr>
          <p:cNvPr id="17" name="Graphic 16" descr="Meeting outline">
            <a:extLst>
              <a:ext uri="{FF2B5EF4-FFF2-40B4-BE49-F238E27FC236}">
                <a16:creationId xmlns:a16="http://schemas.microsoft.com/office/drawing/2014/main" id="{720A6EF8-C3C9-729A-7E44-D92801D3C0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5000" y="1787875"/>
            <a:ext cx="762000" cy="762000"/>
          </a:xfrm>
          <a:prstGeom prst="rect">
            <a:avLst/>
          </a:prstGeom>
        </p:spPr>
      </p:pic>
      <p:pic>
        <p:nvPicPr>
          <p:cNvPr id="15" name="Graphic 14">
            <a:extLst>
              <a:ext uri="{FF2B5EF4-FFF2-40B4-BE49-F238E27FC236}">
                <a16:creationId xmlns:a16="http://schemas.microsoft.com/office/drawing/2014/main" id="{1163D04B-7E38-12DE-4848-422D73A2F7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01895" y="402920"/>
            <a:ext cx="1025172" cy="713163"/>
          </a:xfrm>
          <a:prstGeom prst="rect">
            <a:avLst/>
          </a:prstGeom>
        </p:spPr>
      </p:pic>
      <p:sp>
        <p:nvSpPr>
          <p:cNvPr id="16" name="Rectangle 15">
            <a:extLst>
              <a:ext uri="{FF2B5EF4-FFF2-40B4-BE49-F238E27FC236}">
                <a16:creationId xmlns:a16="http://schemas.microsoft.com/office/drawing/2014/main" id="{70791DC2-9EFB-CA19-070B-47639FFCA878}"/>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045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3D24F0-AC74-7528-6351-A76B0B281152}"/>
              </a:ext>
            </a:extLst>
          </p:cNvPr>
          <p:cNvSpPr>
            <a:spLocks noGrp="1"/>
          </p:cNvSpPr>
          <p:nvPr>
            <p:ph type="title" idx="4294967295"/>
          </p:nvPr>
        </p:nvSpPr>
        <p:spPr>
          <a:xfrm>
            <a:off x="588899" y="1382333"/>
            <a:ext cx="3300349" cy="4107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tx1"/>
                </a:solidFill>
                <a:effectLst/>
                <a:uLnTx/>
                <a:uFillTx/>
                <a:latin typeface="+mj-lt"/>
                <a:ea typeface="+mn-ea"/>
                <a:cs typeface="+mn-cs"/>
              </a:rPr>
              <a:t>Round 1 - Option C |</a:t>
            </a:r>
            <a:endParaRPr kumimoji="0" lang="en-GB"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 Placeholder 13">
            <a:extLst>
              <a:ext uri="{FF2B5EF4-FFF2-40B4-BE49-F238E27FC236}">
                <a16:creationId xmlns:a16="http://schemas.microsoft.com/office/drawing/2014/main" id="{20897D05-4CAE-0455-B31D-8155F9AA3649}"/>
              </a:ext>
            </a:extLst>
          </p:cNvPr>
          <p:cNvSpPr txBox="1">
            <a:spLocks/>
          </p:cNvSpPr>
          <p:nvPr/>
        </p:nvSpPr>
        <p:spPr>
          <a:xfrm>
            <a:off x="560834" y="4962554"/>
            <a:ext cx="11139805" cy="844089"/>
          </a:xfrm>
          <a:prstGeom prst="roundRect">
            <a:avLst/>
          </a:prstGeom>
          <a:noFill/>
        </p:spPr>
        <p:txBody>
          <a:bodyPr lIns="0" tIns="0" rIns="0" bIns="0" numCol="1" spcCol="720000"/>
          <a:lstStyle>
            <a:lvl1pPr marL="285750" indent="-285750" algn="l" defTabSz="914400" rtl="0" eaLnBrk="1" latinLnBrk="0" hangingPunct="1">
              <a:lnSpc>
                <a:spcPts val="2160"/>
              </a:lnSpc>
              <a:spcBef>
                <a:spcPts val="1000"/>
              </a:spcBef>
              <a:buFont typeface="Wingdings" panose="05000000000000000000" pitchFamily="2" charset="2"/>
              <a:buChar char="§"/>
              <a:defRPr sz="1600" kern="1200">
                <a:solidFill>
                  <a:schemeClr val="tx1"/>
                </a:solidFill>
                <a:latin typeface="+mn-lt"/>
                <a:ea typeface="+mn-ea"/>
                <a:cs typeface="+mn-cs"/>
              </a:defRPr>
            </a:lvl1pPr>
            <a:lvl2pPr marL="4572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2pPr>
            <a:lvl3pPr marL="9144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3pPr>
            <a:lvl4pPr marL="13716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4pPr>
            <a:lvl5pPr marL="18288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You spend hours testing decrypters and manual recovery steps using a personal laptop and USB stick. Some files unlock, but others remain scrambled. Meanwhile, the clock on the ransom demand keeps ticking. The cyber-gang notices your attempts and sends you a message. “The demand is now £5000, and we’ll begin leaking personal staff payroll data daily until you stop meddling and pay.”</a:t>
            </a:r>
            <a:endParaRPr lang="en-US" sz="1400" dirty="0"/>
          </a:p>
        </p:txBody>
      </p:sp>
      <p:graphicFrame>
        <p:nvGraphicFramePr>
          <p:cNvPr id="5" name="Table 4">
            <a:extLst>
              <a:ext uri="{FF2B5EF4-FFF2-40B4-BE49-F238E27FC236}">
                <a16:creationId xmlns:a16="http://schemas.microsoft.com/office/drawing/2014/main" id="{CBE64C2D-F5B8-0E53-317D-472FE0A49C57}"/>
              </a:ext>
            </a:extLst>
          </p:cNvPr>
          <p:cNvGraphicFramePr>
            <a:graphicFrameLocks noGrp="1"/>
          </p:cNvGraphicFramePr>
          <p:nvPr>
            <p:extLst>
              <p:ext uri="{D42A27DB-BD31-4B8C-83A1-F6EECF244321}">
                <p14:modId xmlns:p14="http://schemas.microsoft.com/office/powerpoint/2010/main" val="2532768788"/>
              </p:ext>
            </p:extLst>
          </p:nvPr>
        </p:nvGraphicFramePr>
        <p:xfrm>
          <a:off x="609602" y="2463892"/>
          <a:ext cx="10948413" cy="2377440"/>
        </p:xfrm>
        <a:graphic>
          <a:graphicData uri="http://schemas.openxmlformats.org/drawingml/2006/table">
            <a:tbl>
              <a:tblPr firstRow="1" bandRow="1">
                <a:tableStyleId>{5C22544A-7EE6-4342-B048-85BDC9FD1C3A}</a:tableStyleId>
              </a:tblPr>
              <a:tblGrid>
                <a:gridCol w="3649471">
                  <a:extLst>
                    <a:ext uri="{9D8B030D-6E8A-4147-A177-3AD203B41FA5}">
                      <a16:colId xmlns:a16="http://schemas.microsoft.com/office/drawing/2014/main" val="1717605262"/>
                    </a:ext>
                  </a:extLst>
                </a:gridCol>
                <a:gridCol w="3649471">
                  <a:extLst>
                    <a:ext uri="{9D8B030D-6E8A-4147-A177-3AD203B41FA5}">
                      <a16:colId xmlns:a16="http://schemas.microsoft.com/office/drawing/2014/main" val="121140119"/>
                    </a:ext>
                  </a:extLst>
                </a:gridCol>
                <a:gridCol w="3649471">
                  <a:extLst>
                    <a:ext uri="{9D8B030D-6E8A-4147-A177-3AD203B41FA5}">
                      <a16:colId xmlns:a16="http://schemas.microsoft.com/office/drawing/2014/main" val="1167206469"/>
                    </a:ext>
                  </a:extLst>
                </a:gridCol>
              </a:tblGrid>
              <a:tr h="2024342">
                <a:tc>
                  <a:txBody>
                    <a:bodyPr/>
                    <a:lstStyle/>
                    <a:p>
                      <a:pPr marL="285750" indent="-285750">
                        <a:spcBef>
                          <a:spcPts val="600"/>
                        </a:spcBef>
                        <a:spcAft>
                          <a:spcPts val="600"/>
                        </a:spcAft>
                        <a:buFont typeface="Arial" panose="020B0604020202020204" pitchFamily="34" charset="0"/>
                        <a:buChar char="•"/>
                      </a:pPr>
                      <a:r>
                        <a:rPr lang="en-GB" sz="1400" b="0" dirty="0"/>
                        <a:t>Potential Cost Savings: Some older ransomware variants do have free decrypters.</a:t>
                      </a:r>
                    </a:p>
                    <a:p>
                      <a:pPr marL="285750" indent="-285750">
                        <a:spcBef>
                          <a:spcPts val="600"/>
                        </a:spcBef>
                        <a:spcAft>
                          <a:spcPts val="600"/>
                        </a:spcAft>
                        <a:buFont typeface="Arial" panose="020B0604020202020204" pitchFamily="34" charset="0"/>
                        <a:buChar char="•"/>
                      </a:pPr>
                      <a:r>
                        <a:rPr lang="en-GB" sz="1400" b="0" dirty="0"/>
                        <a:t>Immediate Action: Staff see you trying to fix the problem promptly.</a:t>
                      </a:r>
                    </a:p>
                  </a:txBody>
                  <a:tcPr/>
                </a:tc>
                <a:tc>
                  <a:txBody>
                    <a:bodyPr/>
                    <a:lstStyle/>
                    <a:p>
                      <a:pPr algn="ctr">
                        <a:spcBef>
                          <a:spcPts val="600"/>
                        </a:spcBef>
                        <a:spcAft>
                          <a:spcPts val="600"/>
                        </a:spcAft>
                      </a:pPr>
                      <a:r>
                        <a:rPr lang="en-US" sz="1400" b="1" dirty="0"/>
                        <a:t>Summary</a:t>
                      </a:r>
                    </a:p>
                    <a:p>
                      <a:pPr algn="ctr">
                        <a:spcBef>
                          <a:spcPts val="600"/>
                        </a:spcBef>
                        <a:spcAft>
                          <a:spcPts val="600"/>
                        </a:spcAft>
                      </a:pPr>
                      <a:r>
                        <a:rPr lang="en-GB" sz="1400" b="0" dirty="0"/>
                        <a:t>After hearing about free decryption tools from your daughter, you try to fix it yourself. This might work for older ransomware, but without expert oversight, you risk corrupting data - and the attackers might be watching. If they detect interference, they could retaliate by stealing more data, raising demands, or launching a second attack.</a:t>
                      </a:r>
                      <a:endParaRPr lang="en-US" sz="1400" b="0" dirty="0"/>
                    </a:p>
                  </a:txBody>
                  <a:tcPr/>
                </a:tc>
                <a:tc>
                  <a:txBody>
                    <a:bodyPr/>
                    <a:lstStyle/>
                    <a:p>
                      <a:pPr marL="285750" indent="-285750">
                        <a:spcBef>
                          <a:spcPts val="600"/>
                        </a:spcBef>
                        <a:spcAft>
                          <a:spcPts val="600"/>
                        </a:spcAft>
                        <a:buFont typeface="Arial" panose="020B0604020202020204" pitchFamily="34" charset="0"/>
                        <a:buChar char="•"/>
                      </a:pPr>
                      <a:r>
                        <a:rPr lang="en-GB" sz="1400" b="0" dirty="0"/>
                        <a:t>Incompatible Strains: If it’s a new or custom ransomware, free tools might fail or corrupt files.</a:t>
                      </a:r>
                    </a:p>
                    <a:p>
                      <a:pPr marL="285750" indent="-285750">
                        <a:spcBef>
                          <a:spcPts val="600"/>
                        </a:spcBef>
                        <a:spcAft>
                          <a:spcPts val="600"/>
                        </a:spcAft>
                        <a:buFont typeface="Arial" panose="020B0604020202020204" pitchFamily="34" charset="0"/>
                        <a:buChar char="•"/>
                      </a:pPr>
                      <a:r>
                        <a:rPr lang="en-GB" sz="1400" b="0" dirty="0"/>
                        <a:t>Wasted Time: The longer you experiment, the more time criminals have to exfiltrate or delete data.</a:t>
                      </a:r>
                    </a:p>
                    <a:p>
                      <a:pPr marL="285750" indent="-285750">
                        <a:spcBef>
                          <a:spcPts val="600"/>
                        </a:spcBef>
                        <a:spcAft>
                          <a:spcPts val="600"/>
                        </a:spcAft>
                        <a:buFont typeface="Arial" panose="020B0604020202020204" pitchFamily="34" charset="0"/>
                        <a:buChar char="•"/>
                      </a:pPr>
                      <a:r>
                        <a:rPr lang="en-GB" sz="1400" b="0" dirty="0"/>
                        <a:t>No Expert Oversight: You may miss deeper breaches or exfiltration attempts.</a:t>
                      </a:r>
                    </a:p>
                  </a:txBody>
                  <a:tcPr/>
                </a:tc>
                <a:extLst>
                  <a:ext uri="{0D108BD9-81ED-4DB2-BD59-A6C34878D82A}">
                    <a16:rowId xmlns:a16="http://schemas.microsoft.com/office/drawing/2014/main" val="711585057"/>
                  </a:ext>
                </a:extLst>
              </a:tr>
            </a:tbl>
          </a:graphicData>
        </a:graphic>
      </p:graphicFrame>
      <p:pic>
        <p:nvPicPr>
          <p:cNvPr id="7" name="Graphic 6" descr="Smiling face outline with solid fill">
            <a:extLst>
              <a:ext uri="{FF2B5EF4-FFF2-40B4-BE49-F238E27FC236}">
                <a16:creationId xmlns:a16="http://schemas.microsoft.com/office/drawing/2014/main" id="{0913C7FA-8489-6F75-7C39-A88A58E20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6727" y="1914050"/>
            <a:ext cx="590996" cy="590996"/>
          </a:xfrm>
          <a:prstGeom prst="rect">
            <a:avLst/>
          </a:prstGeom>
        </p:spPr>
      </p:pic>
      <p:pic>
        <p:nvPicPr>
          <p:cNvPr id="9" name="Graphic 8" descr="Sad face outline with solid fill">
            <a:extLst>
              <a:ext uri="{FF2B5EF4-FFF2-40B4-BE49-F238E27FC236}">
                <a16:creationId xmlns:a16="http://schemas.microsoft.com/office/drawing/2014/main" id="{72D7E175-C001-6BBA-B588-5B5DFBD903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2060" y="1914050"/>
            <a:ext cx="590996" cy="590996"/>
          </a:xfrm>
          <a:prstGeom prst="rect">
            <a:avLst/>
          </a:prstGeom>
        </p:spPr>
      </p:pic>
      <p:sp>
        <p:nvSpPr>
          <p:cNvPr id="11" name="TextBox 10">
            <a:extLst>
              <a:ext uri="{FF2B5EF4-FFF2-40B4-BE49-F238E27FC236}">
                <a16:creationId xmlns:a16="http://schemas.microsoft.com/office/drawing/2014/main" id="{549E92A2-2934-0B95-A4DC-2588C363BEFF}"/>
              </a:ext>
            </a:extLst>
          </p:cNvPr>
          <p:cNvSpPr txBox="1"/>
          <p:nvPr/>
        </p:nvSpPr>
        <p:spPr>
          <a:xfrm>
            <a:off x="3608832" y="1449224"/>
            <a:ext cx="8225919" cy="276999"/>
          </a:xfrm>
          <a:prstGeom prst="rect">
            <a:avLst/>
          </a:prstGeom>
          <a:noFill/>
        </p:spPr>
        <p:txBody>
          <a:bodyPr wrap="square">
            <a:spAutoFit/>
          </a:bodyPr>
          <a:lstStyle/>
          <a:p>
            <a:pPr rtl="0"/>
            <a:r>
              <a:rPr lang="en-US" sz="1200" i="1" dirty="0"/>
              <a:t>“</a:t>
            </a:r>
            <a:r>
              <a:rPr lang="en-GB" sz="1200" i="1" dirty="0"/>
              <a:t>DIY fixes – use free online tools</a:t>
            </a:r>
            <a:r>
              <a:rPr lang="en-US" sz="1200" i="1" dirty="0"/>
              <a:t>.”</a:t>
            </a:r>
          </a:p>
        </p:txBody>
      </p:sp>
      <p:pic>
        <p:nvPicPr>
          <p:cNvPr id="17" name="Graphic 16" descr="Meeting outline">
            <a:extLst>
              <a:ext uri="{FF2B5EF4-FFF2-40B4-BE49-F238E27FC236}">
                <a16:creationId xmlns:a16="http://schemas.microsoft.com/office/drawing/2014/main" id="{720A6EF8-C3C9-729A-7E44-D92801D3C0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5000" y="1787875"/>
            <a:ext cx="762000" cy="762000"/>
          </a:xfrm>
          <a:prstGeom prst="rect">
            <a:avLst/>
          </a:prstGeom>
        </p:spPr>
      </p:pic>
      <p:pic>
        <p:nvPicPr>
          <p:cNvPr id="15" name="Graphic 14">
            <a:extLst>
              <a:ext uri="{FF2B5EF4-FFF2-40B4-BE49-F238E27FC236}">
                <a16:creationId xmlns:a16="http://schemas.microsoft.com/office/drawing/2014/main" id="{7990A7F6-88B1-0513-604E-6DB89AC2DE5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01895" y="402920"/>
            <a:ext cx="1025172" cy="713163"/>
          </a:xfrm>
          <a:prstGeom prst="rect">
            <a:avLst/>
          </a:prstGeom>
        </p:spPr>
      </p:pic>
      <p:sp>
        <p:nvSpPr>
          <p:cNvPr id="16" name="Rectangle 15">
            <a:extLst>
              <a:ext uri="{FF2B5EF4-FFF2-40B4-BE49-F238E27FC236}">
                <a16:creationId xmlns:a16="http://schemas.microsoft.com/office/drawing/2014/main" id="{391094FF-FB71-B1CF-0CAF-0FB4F8A6D957}"/>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974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3D24F0-AC74-7528-6351-A76B0B281152}"/>
              </a:ext>
            </a:extLst>
          </p:cNvPr>
          <p:cNvSpPr>
            <a:spLocks noGrp="1"/>
          </p:cNvSpPr>
          <p:nvPr>
            <p:ph type="title" idx="4294967295"/>
          </p:nvPr>
        </p:nvSpPr>
        <p:spPr>
          <a:xfrm>
            <a:off x="588899" y="1382333"/>
            <a:ext cx="3300349" cy="4107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tx1"/>
                </a:solidFill>
                <a:effectLst/>
                <a:uLnTx/>
                <a:uFillTx/>
                <a:latin typeface="+mj-lt"/>
                <a:ea typeface="+mn-ea"/>
                <a:cs typeface="+mn-cs"/>
              </a:rPr>
              <a:t>Round 1 - Option D |</a:t>
            </a:r>
            <a:endParaRPr kumimoji="0" lang="en-GB"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 Placeholder 13">
            <a:extLst>
              <a:ext uri="{FF2B5EF4-FFF2-40B4-BE49-F238E27FC236}">
                <a16:creationId xmlns:a16="http://schemas.microsoft.com/office/drawing/2014/main" id="{20897D05-4CAE-0455-B31D-8155F9AA3649}"/>
              </a:ext>
            </a:extLst>
          </p:cNvPr>
          <p:cNvSpPr txBox="1">
            <a:spLocks/>
          </p:cNvSpPr>
          <p:nvPr/>
        </p:nvSpPr>
        <p:spPr>
          <a:xfrm>
            <a:off x="588899" y="4861972"/>
            <a:ext cx="11139805" cy="844089"/>
          </a:xfrm>
          <a:prstGeom prst="roundRect">
            <a:avLst/>
          </a:prstGeom>
          <a:noFill/>
        </p:spPr>
        <p:txBody>
          <a:bodyPr lIns="0" tIns="0" rIns="0" bIns="0" numCol="1" spcCol="720000"/>
          <a:lstStyle>
            <a:lvl1pPr marL="285750" indent="-285750" algn="l" defTabSz="914400" rtl="0" eaLnBrk="1" latinLnBrk="0" hangingPunct="1">
              <a:lnSpc>
                <a:spcPts val="2160"/>
              </a:lnSpc>
              <a:spcBef>
                <a:spcPts val="1000"/>
              </a:spcBef>
              <a:buFont typeface="Wingdings" panose="05000000000000000000" pitchFamily="2" charset="2"/>
              <a:buChar char="§"/>
              <a:defRPr sz="1600" kern="1200">
                <a:solidFill>
                  <a:schemeClr val="tx1"/>
                </a:solidFill>
                <a:latin typeface="+mn-lt"/>
                <a:ea typeface="+mn-ea"/>
                <a:cs typeface="+mn-cs"/>
              </a:defRPr>
            </a:lvl1pPr>
            <a:lvl2pPr marL="4572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2pPr>
            <a:lvl3pPr marL="9144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3pPr>
            <a:lvl4pPr marL="13716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4pPr>
            <a:lvl5pPr marL="1828800" indent="0" algn="l" defTabSz="914400" rtl="0" eaLnBrk="1" latinLnBrk="0" hangingPunct="1">
              <a:lnSpc>
                <a:spcPts val="2060"/>
              </a:lnSpc>
              <a:spcBef>
                <a:spcPts val="500"/>
              </a:spcBef>
              <a:buFont typeface="Arial" panose="020B0604020202020204" pitchFamily="34" charset="0"/>
              <a:buNone/>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The specialists quarantine the network to protect backups. They find evidence the cyber-gang attempted to steal sensitive data but only managed partial files before being stopped. While some offline fallback processes are needed, you avoid paying the ransom, rebuild from backups, and stop the attackers' leverage.</a:t>
            </a:r>
            <a:endParaRPr lang="en-US" sz="1400" dirty="0"/>
          </a:p>
        </p:txBody>
      </p:sp>
      <p:graphicFrame>
        <p:nvGraphicFramePr>
          <p:cNvPr id="5" name="Table 4">
            <a:extLst>
              <a:ext uri="{FF2B5EF4-FFF2-40B4-BE49-F238E27FC236}">
                <a16:creationId xmlns:a16="http://schemas.microsoft.com/office/drawing/2014/main" id="{CBE64C2D-F5B8-0E53-317D-472FE0A49C57}"/>
              </a:ext>
            </a:extLst>
          </p:cNvPr>
          <p:cNvGraphicFramePr>
            <a:graphicFrameLocks noGrp="1"/>
          </p:cNvGraphicFramePr>
          <p:nvPr>
            <p:extLst>
              <p:ext uri="{D42A27DB-BD31-4B8C-83A1-F6EECF244321}">
                <p14:modId xmlns:p14="http://schemas.microsoft.com/office/powerpoint/2010/main" val="839936769"/>
              </p:ext>
            </p:extLst>
          </p:nvPr>
        </p:nvGraphicFramePr>
        <p:xfrm>
          <a:off x="609602" y="2488276"/>
          <a:ext cx="10948413" cy="2164080"/>
        </p:xfrm>
        <a:graphic>
          <a:graphicData uri="http://schemas.openxmlformats.org/drawingml/2006/table">
            <a:tbl>
              <a:tblPr firstRow="1" bandRow="1">
                <a:tableStyleId>{5C22544A-7EE6-4342-B048-85BDC9FD1C3A}</a:tableStyleId>
              </a:tblPr>
              <a:tblGrid>
                <a:gridCol w="3649471">
                  <a:extLst>
                    <a:ext uri="{9D8B030D-6E8A-4147-A177-3AD203B41FA5}">
                      <a16:colId xmlns:a16="http://schemas.microsoft.com/office/drawing/2014/main" val="1717605262"/>
                    </a:ext>
                  </a:extLst>
                </a:gridCol>
                <a:gridCol w="3649471">
                  <a:extLst>
                    <a:ext uri="{9D8B030D-6E8A-4147-A177-3AD203B41FA5}">
                      <a16:colId xmlns:a16="http://schemas.microsoft.com/office/drawing/2014/main" val="121140119"/>
                    </a:ext>
                  </a:extLst>
                </a:gridCol>
                <a:gridCol w="3649471">
                  <a:extLst>
                    <a:ext uri="{9D8B030D-6E8A-4147-A177-3AD203B41FA5}">
                      <a16:colId xmlns:a16="http://schemas.microsoft.com/office/drawing/2014/main" val="1167206469"/>
                    </a:ext>
                  </a:extLst>
                </a:gridCol>
              </a:tblGrid>
              <a:tr h="2024342">
                <a:tc>
                  <a:txBody>
                    <a:bodyPr/>
                    <a:lstStyle/>
                    <a:p>
                      <a:pPr marL="285750" indent="-285750">
                        <a:spcBef>
                          <a:spcPts val="600"/>
                        </a:spcBef>
                        <a:spcAft>
                          <a:spcPts val="600"/>
                        </a:spcAft>
                        <a:buFont typeface="Arial" panose="020B0604020202020204" pitchFamily="34" charset="0"/>
                        <a:buChar char="•"/>
                      </a:pPr>
                      <a:r>
                        <a:rPr lang="en-GB" sz="1400" b="0" dirty="0"/>
                        <a:t>Limits Spread: Quarantining infected devices prevents further encryption.</a:t>
                      </a:r>
                    </a:p>
                    <a:p>
                      <a:pPr marL="285750" indent="-285750">
                        <a:spcBef>
                          <a:spcPts val="600"/>
                        </a:spcBef>
                        <a:spcAft>
                          <a:spcPts val="600"/>
                        </a:spcAft>
                        <a:buFont typeface="Arial" panose="020B0604020202020204" pitchFamily="34" charset="0"/>
                        <a:buChar char="•"/>
                      </a:pPr>
                      <a:r>
                        <a:rPr lang="en-GB" sz="1400" b="0" dirty="0"/>
                        <a:t>Professional Approach: Experts handle containment, forensics, and possible data recovery.</a:t>
                      </a:r>
                    </a:p>
                    <a:p>
                      <a:pPr marL="285750" indent="-285750">
                        <a:spcBef>
                          <a:spcPts val="600"/>
                        </a:spcBef>
                        <a:spcAft>
                          <a:spcPts val="600"/>
                        </a:spcAft>
                        <a:buFont typeface="Arial" panose="020B0604020202020204" pitchFamily="34" charset="0"/>
                        <a:buChar char="•"/>
                      </a:pPr>
                      <a:r>
                        <a:rPr lang="en-GB" sz="1400" b="0" dirty="0"/>
                        <a:t>Confidence: Staff feel reassured seeing a decisive plan.</a:t>
                      </a:r>
                    </a:p>
                  </a:txBody>
                  <a:tcPr/>
                </a:tc>
                <a:tc>
                  <a:txBody>
                    <a:bodyPr/>
                    <a:lstStyle/>
                    <a:p>
                      <a:pPr algn="ctr">
                        <a:spcBef>
                          <a:spcPts val="600"/>
                        </a:spcBef>
                        <a:spcAft>
                          <a:spcPts val="600"/>
                        </a:spcAft>
                      </a:pPr>
                      <a:r>
                        <a:rPr lang="en-US" sz="1400" b="1" dirty="0"/>
                        <a:t>Summary</a:t>
                      </a:r>
                    </a:p>
                    <a:p>
                      <a:pPr algn="ctr">
                        <a:spcBef>
                          <a:spcPts val="600"/>
                        </a:spcBef>
                        <a:spcAft>
                          <a:spcPts val="600"/>
                        </a:spcAft>
                      </a:pPr>
                      <a:r>
                        <a:rPr lang="en-GB" sz="1400" b="0" dirty="0"/>
                        <a:t>Realising you’re a little out of your depth, you contact your IT supplier or, if you don’t have one, a local cyber specialist company. You know it’ll cost, but time is critical. Following their clear instructions, you immediately disconnect compromised devices from the network while they get to work.</a:t>
                      </a:r>
                      <a:endParaRPr lang="en-US" sz="1400" b="0" dirty="0"/>
                    </a:p>
                  </a:txBody>
                  <a:tcPr/>
                </a:tc>
                <a:tc>
                  <a:txBody>
                    <a:bodyPr/>
                    <a:lstStyle/>
                    <a:p>
                      <a:pPr marL="285750" indent="-285750">
                        <a:spcBef>
                          <a:spcPts val="600"/>
                        </a:spcBef>
                        <a:spcAft>
                          <a:spcPts val="600"/>
                        </a:spcAft>
                        <a:buFont typeface="Arial" panose="020B0604020202020204" pitchFamily="34" charset="0"/>
                        <a:buChar char="•"/>
                      </a:pPr>
                      <a:r>
                        <a:rPr lang="en-GB" sz="1400" b="0" dirty="0"/>
                        <a:t>Short-Term Disruption: Infected systems go offline, potentially delaying routine tasks.</a:t>
                      </a:r>
                    </a:p>
                    <a:p>
                      <a:pPr marL="285750" indent="-285750">
                        <a:spcBef>
                          <a:spcPts val="600"/>
                        </a:spcBef>
                        <a:spcAft>
                          <a:spcPts val="600"/>
                        </a:spcAft>
                        <a:buFont typeface="Arial" panose="020B0604020202020204" pitchFamily="34" charset="0"/>
                        <a:buChar char="•"/>
                      </a:pPr>
                      <a:r>
                        <a:rPr lang="en-GB" sz="1400" b="0" dirty="0"/>
                        <a:t>Cost: Emergency IT rates or incident response might be pricey.</a:t>
                      </a:r>
                    </a:p>
                    <a:p>
                      <a:pPr marL="285750" indent="-285750">
                        <a:spcBef>
                          <a:spcPts val="600"/>
                        </a:spcBef>
                        <a:spcAft>
                          <a:spcPts val="600"/>
                        </a:spcAft>
                        <a:buFont typeface="Arial" panose="020B0604020202020204" pitchFamily="34" charset="0"/>
                        <a:buChar char="•"/>
                      </a:pPr>
                      <a:r>
                        <a:rPr lang="en-GB" sz="1400" b="0" dirty="0"/>
                        <a:t>No Instant Decryption: If backups aren’t quick to restore, you still face downtime.</a:t>
                      </a:r>
                    </a:p>
                  </a:txBody>
                  <a:tcPr/>
                </a:tc>
                <a:extLst>
                  <a:ext uri="{0D108BD9-81ED-4DB2-BD59-A6C34878D82A}">
                    <a16:rowId xmlns:a16="http://schemas.microsoft.com/office/drawing/2014/main" val="711585057"/>
                  </a:ext>
                </a:extLst>
              </a:tr>
            </a:tbl>
          </a:graphicData>
        </a:graphic>
      </p:graphicFrame>
      <p:pic>
        <p:nvPicPr>
          <p:cNvPr id="7" name="Graphic 6" descr="Smiling face outline with solid fill">
            <a:extLst>
              <a:ext uri="{FF2B5EF4-FFF2-40B4-BE49-F238E27FC236}">
                <a16:creationId xmlns:a16="http://schemas.microsoft.com/office/drawing/2014/main" id="{0913C7FA-8489-6F75-7C39-A88A58E20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6727" y="1914050"/>
            <a:ext cx="590996" cy="590996"/>
          </a:xfrm>
          <a:prstGeom prst="rect">
            <a:avLst/>
          </a:prstGeom>
        </p:spPr>
      </p:pic>
      <p:pic>
        <p:nvPicPr>
          <p:cNvPr id="9" name="Graphic 8" descr="Sad face outline with solid fill">
            <a:extLst>
              <a:ext uri="{FF2B5EF4-FFF2-40B4-BE49-F238E27FC236}">
                <a16:creationId xmlns:a16="http://schemas.microsoft.com/office/drawing/2014/main" id="{72D7E175-C001-6BBA-B588-5B5DFBD903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2060" y="1914050"/>
            <a:ext cx="590996" cy="590996"/>
          </a:xfrm>
          <a:prstGeom prst="rect">
            <a:avLst/>
          </a:prstGeom>
        </p:spPr>
      </p:pic>
      <p:sp>
        <p:nvSpPr>
          <p:cNvPr id="11" name="TextBox 10">
            <a:extLst>
              <a:ext uri="{FF2B5EF4-FFF2-40B4-BE49-F238E27FC236}">
                <a16:creationId xmlns:a16="http://schemas.microsoft.com/office/drawing/2014/main" id="{549E92A2-2934-0B95-A4DC-2588C363BEFF}"/>
              </a:ext>
            </a:extLst>
          </p:cNvPr>
          <p:cNvSpPr txBox="1"/>
          <p:nvPr/>
        </p:nvSpPr>
        <p:spPr>
          <a:xfrm>
            <a:off x="3633216" y="1445610"/>
            <a:ext cx="8225919" cy="276999"/>
          </a:xfrm>
          <a:prstGeom prst="rect">
            <a:avLst/>
          </a:prstGeom>
          <a:noFill/>
        </p:spPr>
        <p:txBody>
          <a:bodyPr wrap="square">
            <a:spAutoFit/>
          </a:bodyPr>
          <a:lstStyle/>
          <a:p>
            <a:pPr rtl="0"/>
            <a:r>
              <a:rPr lang="en-GB" sz="1200" i="1" dirty="0"/>
              <a:t>“Call your IT supplier &amp; isolate affected systems.”</a:t>
            </a:r>
          </a:p>
        </p:txBody>
      </p:sp>
      <p:pic>
        <p:nvPicPr>
          <p:cNvPr id="17" name="Graphic 16" descr="Meeting outline">
            <a:extLst>
              <a:ext uri="{FF2B5EF4-FFF2-40B4-BE49-F238E27FC236}">
                <a16:creationId xmlns:a16="http://schemas.microsoft.com/office/drawing/2014/main" id="{720A6EF8-C3C9-729A-7E44-D92801D3C0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5000" y="1787875"/>
            <a:ext cx="762000" cy="762000"/>
          </a:xfrm>
          <a:prstGeom prst="rect">
            <a:avLst/>
          </a:prstGeom>
        </p:spPr>
      </p:pic>
      <p:pic>
        <p:nvPicPr>
          <p:cNvPr id="15" name="Graphic 14">
            <a:extLst>
              <a:ext uri="{FF2B5EF4-FFF2-40B4-BE49-F238E27FC236}">
                <a16:creationId xmlns:a16="http://schemas.microsoft.com/office/drawing/2014/main" id="{9E6018BB-894B-9A13-CADA-3452101FADA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01895" y="402920"/>
            <a:ext cx="1025172" cy="713163"/>
          </a:xfrm>
          <a:prstGeom prst="rect">
            <a:avLst/>
          </a:prstGeom>
        </p:spPr>
      </p:pic>
      <p:sp>
        <p:nvSpPr>
          <p:cNvPr id="16" name="Rectangle 15">
            <a:extLst>
              <a:ext uri="{FF2B5EF4-FFF2-40B4-BE49-F238E27FC236}">
                <a16:creationId xmlns:a16="http://schemas.microsoft.com/office/drawing/2014/main" id="{DF93935F-9AD6-A27B-CCC2-B9553EC4DC74}"/>
              </a:ext>
            </a:extLst>
          </p:cNvPr>
          <p:cNvSpPr/>
          <p:nvPr/>
        </p:nvSpPr>
        <p:spPr>
          <a:xfrm>
            <a:off x="1839432" y="6326371"/>
            <a:ext cx="1233376"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237317"/>
      </p:ext>
    </p:extLst>
  </p:cSld>
  <p:clrMapOvr>
    <a:masterClrMapping/>
  </p:clrMapOvr>
</p:sld>
</file>

<file path=ppt/theme/theme1.xml><?xml version="1.0" encoding="utf-8"?>
<a:theme xmlns:a="http://schemas.openxmlformats.org/drawingml/2006/main" name="Title Master">
  <a:themeElements>
    <a:clrScheme name="Digital Care Hub">
      <a:dk1>
        <a:srgbClr val="221C34"/>
      </a:dk1>
      <a:lt1>
        <a:srgbClr val="FFFFFF"/>
      </a:lt1>
      <a:dk2>
        <a:srgbClr val="E3D6EA"/>
      </a:dk2>
      <a:lt2>
        <a:srgbClr val="CCEBF2"/>
      </a:lt2>
      <a:accent1>
        <a:srgbClr val="A12B87"/>
      </a:accent1>
      <a:accent2>
        <a:srgbClr val="69C6DD"/>
      </a:accent2>
      <a:accent3>
        <a:srgbClr val="FFA500"/>
      </a:accent3>
      <a:accent4>
        <a:srgbClr val="A12B87"/>
      </a:accent4>
      <a:accent5>
        <a:srgbClr val="69C6DD"/>
      </a:accent5>
      <a:accent6>
        <a:srgbClr val="FFA500"/>
      </a:accent6>
      <a:hlink>
        <a:srgbClr val="FFA500"/>
      </a:hlink>
      <a:folHlink>
        <a:srgbClr val="FFA50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 Resilient Care - National Presentation Template" id="{6C860EA7-3252-4091-B7F6-BD5C6F50C155}" vid="{7DD8BC2D-5FCB-4490-87EC-6C768E241326}"/>
    </a:ext>
  </a:extLst>
</a:theme>
</file>

<file path=ppt/theme/theme2.xml><?xml version="1.0" encoding="utf-8"?>
<a:theme xmlns:a="http://schemas.openxmlformats.org/drawingml/2006/main" name="Section Master">
  <a:themeElements>
    <a:clrScheme name="Digital Care Hub">
      <a:dk1>
        <a:srgbClr val="221C34"/>
      </a:dk1>
      <a:lt1>
        <a:srgbClr val="FFFFFF"/>
      </a:lt1>
      <a:dk2>
        <a:srgbClr val="E3D6EA"/>
      </a:dk2>
      <a:lt2>
        <a:srgbClr val="CCEBF2"/>
      </a:lt2>
      <a:accent1>
        <a:srgbClr val="A12B87"/>
      </a:accent1>
      <a:accent2>
        <a:srgbClr val="69C6DD"/>
      </a:accent2>
      <a:accent3>
        <a:srgbClr val="FFA500"/>
      </a:accent3>
      <a:accent4>
        <a:srgbClr val="A12B87"/>
      </a:accent4>
      <a:accent5>
        <a:srgbClr val="69C6DD"/>
      </a:accent5>
      <a:accent6>
        <a:srgbClr val="FFA500"/>
      </a:accent6>
      <a:hlink>
        <a:srgbClr val="FFA500"/>
      </a:hlink>
      <a:folHlink>
        <a:srgbClr val="FFA500"/>
      </a:folHlink>
    </a:clrScheme>
    <a:fontScheme name="Custom 2">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 Resilient Care - National Presentation Template" id="{6C860EA7-3252-4091-B7F6-BD5C6F50C155}" vid="{74C76091-5BD8-4E31-9E39-E954FA425A96}"/>
    </a:ext>
  </a:extLst>
</a:theme>
</file>

<file path=ppt/theme/theme3.xml><?xml version="1.0" encoding="utf-8"?>
<a:theme xmlns:a="http://schemas.openxmlformats.org/drawingml/2006/main" name="Body Master">
  <a:themeElements>
    <a:clrScheme name="Digital Care Hub">
      <a:dk1>
        <a:srgbClr val="221C34"/>
      </a:dk1>
      <a:lt1>
        <a:srgbClr val="FFFFFF"/>
      </a:lt1>
      <a:dk2>
        <a:srgbClr val="E3D6EA"/>
      </a:dk2>
      <a:lt2>
        <a:srgbClr val="CCEBF2"/>
      </a:lt2>
      <a:accent1>
        <a:srgbClr val="A12B87"/>
      </a:accent1>
      <a:accent2>
        <a:srgbClr val="69C6DD"/>
      </a:accent2>
      <a:accent3>
        <a:srgbClr val="FFA500"/>
      </a:accent3>
      <a:accent4>
        <a:srgbClr val="A12B87"/>
      </a:accent4>
      <a:accent5>
        <a:srgbClr val="69C6DD"/>
      </a:accent5>
      <a:accent6>
        <a:srgbClr val="FFA500"/>
      </a:accent6>
      <a:hlink>
        <a:srgbClr val="FFA500"/>
      </a:hlink>
      <a:folHlink>
        <a:srgbClr val="FFA500"/>
      </a:folHlink>
    </a:clrScheme>
    <a:fontScheme name="Custom 2">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 Resilient Care - National Presentation Template" id="{6C860EA7-3252-4091-B7F6-BD5C6F50C155}" vid="{D36B4088-BF46-47B3-82A0-15B7CE9C4CF8}"/>
    </a:ext>
  </a:extLst>
</a:theme>
</file>

<file path=ppt/theme/theme4.xml><?xml version="1.0" encoding="utf-8"?>
<a:theme xmlns:a="http://schemas.openxmlformats.org/drawingml/2006/main" name="Full Image">
  <a:themeElements>
    <a:clrScheme name="Digital Care Hub">
      <a:dk1>
        <a:srgbClr val="221C34"/>
      </a:dk1>
      <a:lt1>
        <a:srgbClr val="FFFFFF"/>
      </a:lt1>
      <a:dk2>
        <a:srgbClr val="E3D6EA"/>
      </a:dk2>
      <a:lt2>
        <a:srgbClr val="CCEBF2"/>
      </a:lt2>
      <a:accent1>
        <a:srgbClr val="A12B87"/>
      </a:accent1>
      <a:accent2>
        <a:srgbClr val="69C6DD"/>
      </a:accent2>
      <a:accent3>
        <a:srgbClr val="FFA500"/>
      </a:accent3>
      <a:accent4>
        <a:srgbClr val="A12B87"/>
      </a:accent4>
      <a:accent5>
        <a:srgbClr val="69C6DD"/>
      </a:accent5>
      <a:accent6>
        <a:srgbClr val="FFA500"/>
      </a:accent6>
      <a:hlink>
        <a:srgbClr val="FFA500"/>
      </a:hlink>
      <a:folHlink>
        <a:srgbClr val="FFA500"/>
      </a:folHlink>
    </a:clrScheme>
    <a:fontScheme name="Custom 2">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 Resilient Care - National Presentation Template" id="{6C860EA7-3252-4091-B7F6-BD5C6F50C155}" vid="{41979F64-C753-4637-B4E3-7DD3CA0A0B4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32CC4B2506194B91F04B4385A86E13" ma:contentTypeVersion="12" ma:contentTypeDescription="Create a new document." ma:contentTypeScope="" ma:versionID="a7aee8b473ff4b10df0394c2ac138403">
  <xsd:schema xmlns:xsd="http://www.w3.org/2001/XMLSchema" xmlns:xs="http://www.w3.org/2001/XMLSchema" xmlns:p="http://schemas.microsoft.com/office/2006/metadata/properties" xmlns:ns2="7107c2ae-2458-4c01-a22c-b86aefee7346" xmlns:ns3="25cda423-ccce-4ae8-a5a4-b1cb9d008899" targetNamespace="http://schemas.microsoft.com/office/2006/metadata/properties" ma:root="true" ma:fieldsID="fa941a3aec00678baa6d85adc24ce0fd" ns2:_="" ns3:_="">
    <xsd:import namespace="7107c2ae-2458-4c01-a22c-b86aefee7346"/>
    <xsd:import namespace="25cda423-ccce-4ae8-a5a4-b1cb9d00889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07c2ae-2458-4c01-a22c-b86aefee73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b26bd8-a19e-4b17-8ff8-7df7ffbc7a3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cda423-ccce-4ae8-a5a4-b1cb9d00889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6914506-2a69-4e7f-8a3d-d97cf6d0e574}" ma:internalName="TaxCatchAll" ma:showField="CatchAllData" ma:web="25cda423-ccce-4ae8-a5a4-b1cb9d008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5cda423-ccce-4ae8-a5a4-b1cb9d008899" xsi:nil="true"/>
    <lcf76f155ced4ddcb4097134ff3c332f xmlns="7107c2ae-2458-4c01-a22c-b86aefee73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567232-71F7-4194-A73B-4F4A5F17614A}">
  <ds:schemaRefs>
    <ds:schemaRef ds:uri="http://schemas.microsoft.com/sharepoint/v3/contenttype/forms"/>
  </ds:schemaRefs>
</ds:datastoreItem>
</file>

<file path=customXml/itemProps2.xml><?xml version="1.0" encoding="utf-8"?>
<ds:datastoreItem xmlns:ds="http://schemas.openxmlformats.org/officeDocument/2006/customXml" ds:itemID="{68D66793-07F5-419F-A8EE-D2EC63EEC246}"/>
</file>

<file path=customXml/itemProps3.xml><?xml version="1.0" encoding="utf-8"?>
<ds:datastoreItem xmlns:ds="http://schemas.openxmlformats.org/officeDocument/2006/customXml" ds:itemID="{212BBD75-D8DE-46A2-87D9-7E0F33CE92F2}">
  <ds:schemaRefs>
    <ds:schemaRef ds:uri="http://purl.org/dc/dcmitype/"/>
    <ds:schemaRef ds:uri="http://www.w3.org/XML/1998/namespace"/>
    <ds:schemaRef ds:uri="http://purl.org/dc/terms/"/>
    <ds:schemaRef ds:uri="http://schemas.openxmlformats.org/package/2006/metadata/core-properties"/>
    <ds:schemaRef ds:uri="http://schemas.microsoft.com/office/infopath/2007/PartnerControls"/>
    <ds:schemaRef ds:uri="405a31f9-a98b-4aa5-9c6e-0b62128acc13"/>
    <ds:schemaRef ds:uri="http://schemas.microsoft.com/office/2006/documentManagement/types"/>
    <ds:schemaRef ds:uri="337ec586-8a45-4942-a9c1-3bfbab3e0c9c"/>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Cyber Resilient Care - Local Presentation Template</Template>
  <TotalTime>2441</TotalTime>
  <Words>3831</Words>
  <Application>Microsoft Office PowerPoint</Application>
  <PresentationFormat>Widescreen</PresentationFormat>
  <Paragraphs>246</Paragraphs>
  <Slides>21</Slides>
  <Notes>21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Aptos</vt:lpstr>
      <vt:lpstr>Arial</vt:lpstr>
      <vt:lpstr>Calibri</vt:lpstr>
      <vt:lpstr>Georgia</vt:lpstr>
      <vt:lpstr>Segoe UI</vt:lpstr>
      <vt:lpstr>Wingdings</vt:lpstr>
      <vt:lpstr>Title Master</vt:lpstr>
      <vt:lpstr>Section Master</vt:lpstr>
      <vt:lpstr>Body Master</vt:lpstr>
      <vt:lpstr>Full Image</vt:lpstr>
      <vt:lpstr>Cyber Simulation  Ransomware Attack</vt:lpstr>
      <vt:lpstr> Cyber Resilient Care - Why This Matters</vt:lpstr>
      <vt:lpstr>Situation</vt:lpstr>
      <vt:lpstr>PowerPoint Presentation</vt:lpstr>
      <vt:lpstr>Round 1 – Immediate Actions  Scenario Reminder Ransomware has started to lock vital care records and scheduling software. A countdown demands payment in Bitcoin. What do you do first?</vt:lpstr>
      <vt:lpstr>Round 1 - Option A |</vt:lpstr>
      <vt:lpstr>Round 1 - Option B |</vt:lpstr>
      <vt:lpstr>Round 1 - Option C |</vt:lpstr>
      <vt:lpstr>Round 1 - Option D |</vt:lpstr>
      <vt:lpstr>Round 2 – Communication  How Do You Communicate About the Incident? It’s Day 1. Staff see their screens locked; families wonder why calls aren’t being returned. Pick one option.</vt:lpstr>
      <vt:lpstr>Round 2 - Option A |</vt:lpstr>
      <vt:lpstr>PowerPoint Presentation</vt:lpstr>
      <vt:lpstr>Round 2 - Option B |</vt:lpstr>
      <vt:lpstr>Round 2 - Option C |</vt:lpstr>
      <vt:lpstr>Round 2 - Option D |</vt:lpstr>
      <vt:lpstr>Round 3 – Lessons Learned  What Long-Term Steps Will You Take? The crisis is mostly over. Data is restored - or lost. Time for the bigger picture: building resilience for the future…</vt:lpstr>
      <vt:lpstr>Round 3 - Option A |</vt:lpstr>
      <vt:lpstr>Round 3 - Option B |</vt:lpstr>
      <vt:lpstr>Round 3 - Option C |</vt:lpstr>
      <vt:lpstr>Round 3 - Option D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dc:creator>
  <cp:lastModifiedBy>Sam SPD</cp:lastModifiedBy>
  <cp:revision>142</cp:revision>
  <dcterms:created xsi:type="dcterms:W3CDTF">2025-02-04T09:59:42Z</dcterms:created>
  <dcterms:modified xsi:type="dcterms:W3CDTF">2025-06-02T09:15:47Z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0x010100BC32CC4B2506194B91F04B4385A86E13</vt:lpwstr>
  </property>
</Properties>
</file>