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theme/theme8.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9.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0.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1.xml" ContentType="application/vnd.openxmlformats-officedocument.theme+xml"/>
  <Override PartName="/ppt/slideLayouts/slideLayout81.xml" ContentType="application/vnd.openxmlformats-officedocument.presentationml.slideLayout+xml"/>
  <Override PartName="/ppt/theme/theme12.xml" ContentType="application/vnd.openxmlformats-officedocument.theme+xml"/>
  <Override PartName="/ppt/slideLayouts/slideLayout82.xml" ContentType="application/vnd.openxmlformats-officedocument.presentationml.slideLayout+xml"/>
  <Override PartName="/ppt/theme/theme13.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4.xml" ContentType="application/vnd.openxmlformats-officedocument.theme+xml"/>
  <Override PartName="/ppt/slideLayouts/slideLayout94.xml" ContentType="application/vnd.openxmlformats-officedocument.presentationml.slideLayout+xml"/>
  <Override PartName="/ppt/theme/theme15.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6.xml" ContentType="application/vnd.openxmlformats-officedocument.theme+xml"/>
  <Override PartName="/ppt/slideLayouts/slideLayout99.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60" r:id="rId5"/>
    <p:sldMasterId id="2147483672" r:id="rId6"/>
    <p:sldMasterId id="2147483690" r:id="rId7"/>
    <p:sldMasterId id="2147483692" r:id="rId8"/>
    <p:sldMasterId id="2147483697" r:id="rId9"/>
    <p:sldMasterId id="2147483699" r:id="rId10"/>
    <p:sldMasterId id="2147483711" r:id="rId11"/>
    <p:sldMasterId id="2147483713" r:id="rId12"/>
    <p:sldMasterId id="2147483725" r:id="rId13"/>
    <p:sldMasterId id="2147483728" r:id="rId14"/>
    <p:sldMasterId id="2147483739" r:id="rId15"/>
    <p:sldMasterId id="2147483741" r:id="rId16"/>
    <p:sldMasterId id="2147483743" r:id="rId17"/>
    <p:sldMasterId id="2147483755" r:id="rId18"/>
    <p:sldMasterId id="2147483757" r:id="rId19"/>
    <p:sldMasterId id="2147483762" r:id="rId20"/>
  </p:sldMasterIdLst>
  <p:notesMasterIdLst>
    <p:notesMasterId r:id="rId126"/>
  </p:notesMasterIdLst>
  <p:handoutMasterIdLst>
    <p:handoutMasterId r:id="rId127"/>
  </p:handoutMasterIdLst>
  <p:sldIdLst>
    <p:sldId id="256" r:id="rId21"/>
    <p:sldId id="2147471960" r:id="rId22"/>
    <p:sldId id="257" r:id="rId23"/>
    <p:sldId id="362" r:id="rId24"/>
    <p:sldId id="304" r:id="rId25"/>
    <p:sldId id="306" r:id="rId26"/>
    <p:sldId id="371" r:id="rId27"/>
    <p:sldId id="365" r:id="rId28"/>
    <p:sldId id="366" r:id="rId29"/>
    <p:sldId id="378" r:id="rId30"/>
    <p:sldId id="367" r:id="rId31"/>
    <p:sldId id="310" r:id="rId32"/>
    <p:sldId id="311" r:id="rId33"/>
    <p:sldId id="312" r:id="rId34"/>
    <p:sldId id="266" r:id="rId35"/>
    <p:sldId id="381" r:id="rId36"/>
    <p:sldId id="382" r:id="rId37"/>
    <p:sldId id="372" r:id="rId38"/>
    <p:sldId id="373" r:id="rId39"/>
    <p:sldId id="374" r:id="rId40"/>
    <p:sldId id="376" r:id="rId41"/>
    <p:sldId id="375" r:id="rId42"/>
    <p:sldId id="353" r:id="rId43"/>
    <p:sldId id="267" r:id="rId44"/>
    <p:sldId id="277" r:id="rId45"/>
    <p:sldId id="288" r:id="rId46"/>
    <p:sldId id="276" r:id="rId47"/>
    <p:sldId id="355" r:id="rId48"/>
    <p:sldId id="383" r:id="rId49"/>
    <p:sldId id="356" r:id="rId50"/>
    <p:sldId id="357" r:id="rId51"/>
    <p:sldId id="358" r:id="rId52"/>
    <p:sldId id="290" r:id="rId53"/>
    <p:sldId id="380" r:id="rId54"/>
    <p:sldId id="379" r:id="rId55"/>
    <p:sldId id="377" r:id="rId56"/>
    <p:sldId id="369" r:id="rId57"/>
    <p:sldId id="368" r:id="rId58"/>
    <p:sldId id="361" r:id="rId59"/>
    <p:sldId id="259" r:id="rId60"/>
    <p:sldId id="384" r:id="rId61"/>
    <p:sldId id="391" r:id="rId62"/>
    <p:sldId id="392" r:id="rId63"/>
    <p:sldId id="263" r:id="rId64"/>
    <p:sldId id="269" r:id="rId65"/>
    <p:sldId id="2147471941" r:id="rId66"/>
    <p:sldId id="2147471940" r:id="rId67"/>
    <p:sldId id="268" r:id="rId68"/>
    <p:sldId id="278" r:id="rId69"/>
    <p:sldId id="281" r:id="rId70"/>
    <p:sldId id="2147471942" r:id="rId71"/>
    <p:sldId id="2147471943" r:id="rId72"/>
    <p:sldId id="271" r:id="rId73"/>
    <p:sldId id="2147471952" r:id="rId74"/>
    <p:sldId id="279" r:id="rId75"/>
    <p:sldId id="280" r:id="rId76"/>
    <p:sldId id="2147471953" r:id="rId77"/>
    <p:sldId id="2147471949" r:id="rId78"/>
    <p:sldId id="2147471950" r:id="rId79"/>
    <p:sldId id="2147471951" r:id="rId80"/>
    <p:sldId id="2147471948" r:id="rId81"/>
    <p:sldId id="272" r:id="rId82"/>
    <p:sldId id="273" r:id="rId83"/>
    <p:sldId id="2147471954" r:id="rId84"/>
    <p:sldId id="2147471955" r:id="rId85"/>
    <p:sldId id="2147471956" r:id="rId86"/>
    <p:sldId id="2147471957" r:id="rId87"/>
    <p:sldId id="2147471958" r:id="rId88"/>
    <p:sldId id="2147471959" r:id="rId89"/>
    <p:sldId id="385" r:id="rId90"/>
    <p:sldId id="386" r:id="rId91"/>
    <p:sldId id="389" r:id="rId92"/>
    <p:sldId id="390" r:id="rId93"/>
    <p:sldId id="258" r:id="rId94"/>
    <p:sldId id="261" r:id="rId95"/>
    <p:sldId id="262" r:id="rId96"/>
    <p:sldId id="260" r:id="rId97"/>
    <p:sldId id="387" r:id="rId98"/>
    <p:sldId id="2147471962" r:id="rId99"/>
    <p:sldId id="289" r:id="rId100"/>
    <p:sldId id="299" r:id="rId101"/>
    <p:sldId id="298" r:id="rId102"/>
    <p:sldId id="313" r:id="rId103"/>
    <p:sldId id="309" r:id="rId104"/>
    <p:sldId id="297" r:id="rId105"/>
    <p:sldId id="301" r:id="rId106"/>
    <p:sldId id="302" r:id="rId107"/>
    <p:sldId id="303" r:id="rId108"/>
    <p:sldId id="2147471963" r:id="rId109"/>
    <p:sldId id="305" r:id="rId110"/>
    <p:sldId id="2147471964" r:id="rId111"/>
    <p:sldId id="307" r:id="rId112"/>
    <p:sldId id="2147471965" r:id="rId113"/>
    <p:sldId id="2147471966" r:id="rId114"/>
    <p:sldId id="300" r:id="rId115"/>
    <p:sldId id="285" r:id="rId116"/>
    <p:sldId id="291" r:id="rId117"/>
    <p:sldId id="314" r:id="rId118"/>
    <p:sldId id="284" r:id="rId119"/>
    <p:sldId id="295" r:id="rId120"/>
    <p:sldId id="296" r:id="rId121"/>
    <p:sldId id="2147471967" r:id="rId122"/>
    <p:sldId id="315" r:id="rId123"/>
    <p:sldId id="2147471968" r:id="rId124"/>
    <p:sldId id="2147471961" r:id="rId125"/>
  </p:sldIdLst>
  <p:sldSz cx="13011150" cy="7315200"/>
  <p:notesSz cx="6858000" cy="9144000"/>
  <p:embeddedFontLst>
    <p:embeddedFont>
      <p:font typeface="Aptos Narrow"/>
      <p:regular r:id="rId128"/>
      <p:bold r:id="rId129"/>
      <p:italic r:id="rId130"/>
      <p:boldItalic r:id="rId131"/>
    </p:embeddedFont>
    <p:embeddedFont>
      <p:font typeface="Nixie One"/>
      <p:regular r:id="rId132"/>
    </p:embeddedFont>
    <p:embeddedFont>
      <p:font typeface="Open Sans" panose="020F0502020204030204" pitchFamily="34" charset="0"/>
      <p:regular r:id="rId133"/>
      <p:bold r:id="rId134"/>
      <p:italic r:id="rId135"/>
      <p:boldItalic r:id="rId136"/>
    </p:embeddedFont>
    <p:embeddedFont>
      <p:font typeface="Segoe UI" panose="020B0502040204020203" pitchFamily="34" charset="0"/>
      <p:regular r:id="rId137"/>
      <p:bold r:id="rId138"/>
      <p:italic r:id="rId139"/>
      <p:boldItalic r:id="rId140"/>
    </p:embeddedFont>
    <p:embeddedFont>
      <p:font typeface="Segoe UI Semibold" panose="020B0702040204020203" pitchFamily="34" charset="0"/>
      <p:bold r:id="rId141"/>
      <p:boldItalic r:id="rId142"/>
    </p:embeddedFont>
    <p:embeddedFont>
      <p:font typeface="Tw Cen MT" panose="020B0602020104020603" pitchFamily="34" charset="0"/>
      <p:regular r:id="rId143"/>
      <p:bold r:id="rId144"/>
      <p:italic r:id="rId145"/>
      <p:boldItalic r:id="rId1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B374"/>
    <a:srgbClr val="0624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ECEABFD6-DEF5-4B08-A064-399E52D03A91}">
  <a:tblStyle styleId="{ECEABFD6-DEF5-4B08-A064-399E52D03A91}" styleName="Visme - Default">
    <a:wholeTbl>
      <a:tcTxStyle>
        <a:fontRef idx="minor">
          <a:prstClr val="black"/>
        </a:fontRef>
        <a:prstClr val="black"/>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FFFFFF"/>
          </a:solidFill>
        </a:fill>
      </a:tcStyle>
    </a:wholeTbl>
    <a:band1H>
      <a:tcStyle>
        <a:tcBdr/>
      </a:tcStyle>
    </a:band1H>
    <a:band2H>
      <a:tcStyle>
        <a:tcBdr/>
        <a:fill>
          <a:solidFill>
            <a:srgbClr val="EAF3F3"/>
          </a:solidFill>
        </a:fill>
      </a:tcStyle>
    </a:band2H>
    <a:firstRow>
      <a:tcTxStyle>
        <a:fontRef idx="minor">
          <a:srgbClr val="FFFFFF"/>
        </a:fontRef>
        <a:srgbClr val="FFFFFF"/>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4682B4"/>
          </a:solidFill>
        </a:fill>
      </a:tcStyle>
    </a:firstRow>
  </a:tblStyle>
  <a:tblStyle styleId="{250974F7-19B4-4E8B-8F88-A368280DB3C5}" styleName="Visme - Dark">
    <a:wholeTbl>
      <a:tcTxStyle>
        <a:fontRef idx="minor">
          <a:prstClr val="white"/>
        </a:fontRef>
        <a:prstClr val="white"/>
      </a:tcTxStyle>
      <a:tcStyle>
        <a:tcBdr>
          <a:left>
            <a:ln w="12700" cmpd="sng">
              <a:solidFill>
                <a:srgbClr val="DAE4EA"/>
              </a:solidFill>
            </a:ln>
          </a:left>
          <a:right>
            <a:ln w="12700" cmpd="sng">
              <a:solidFill>
                <a:srgbClr val="34495E"/>
              </a:solidFill>
            </a:ln>
          </a:right>
          <a:top>
            <a:ln w="12700" cmpd="sng">
              <a:solidFill>
                <a:srgbClr val="DAE4EA"/>
              </a:solidFill>
            </a:ln>
          </a:top>
          <a:bottom>
            <a:ln w="12700" cmpd="sng">
              <a:solidFill>
                <a:srgbClr val="34495E"/>
              </a:solidFill>
            </a:ln>
          </a:bottom>
          <a:insideH>
            <a:ln w="12700" cmpd="sng">
              <a:solidFill>
                <a:srgbClr val="34495E"/>
              </a:solidFill>
            </a:ln>
          </a:insideH>
          <a:insideV>
            <a:ln w="12700" cmpd="sng">
              <a:solidFill>
                <a:srgbClr val="34495E"/>
              </a:solidFill>
            </a:ln>
          </a:insideV>
        </a:tcBdr>
        <a:fill>
          <a:solidFill>
            <a:srgbClr val="34495E"/>
          </a:solidFill>
        </a:fill>
      </a:tcStyle>
    </a:wholeTbl>
    <a:firstRow>
      <a:tcTxStyle>
        <a:fontRef idx="minor">
          <a:srgbClr val="DDDD55"/>
        </a:fontRef>
        <a:srgbClr val="DDDD55"/>
      </a:tcTxStyle>
      <a:tcStyle>
        <a:tcBdr/>
      </a:tcStyle>
    </a:firstRow>
  </a:tblStyle>
  <a:tblStyle styleId="{D6B0A444-BE85-4B0B-AF8B-2701F9732221}" styleName="Visme - Light">
    <a:wholeTbl>
      <a:tcTxStyle>
        <a:fontRef idx="minor">
          <a:srgbClr val="818181"/>
        </a:fontRef>
        <a:srgbClr val="818181"/>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DAE4EA"/>
          </a:solidFill>
        </a:fill>
      </a:tcStyle>
    </a:wholeTbl>
    <a:firstRow>
      <a:tcTxStyle b="on">
        <a:fontRef idx="minor">
          <a:srgbClr val="818181"/>
        </a:fontRef>
        <a:srgbClr val="818181"/>
      </a:tcTxStyle>
      <a:tcStyle>
        <a:tcBdr/>
      </a:tcStyle>
    </a:firstRow>
  </a:tblStyle>
  <a:tblStyle styleId="{D801C701-60A8-4CDB-9F91-86469C498BE4}" styleName="Visme - Dark with blue">
    <a:wholeTbl>
      <a:tcTxStyle>
        <a:fontRef idx="minor">
          <a:prstClr val="white"/>
        </a:fontRef>
        <a:prstClr val="white"/>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717274"/>
          </a:solidFill>
        </a:fill>
      </a:tcStyle>
    </a:wholeTbl>
    <a:firstRow>
      <a:tcTxStyle b="on">
        <a:fontRef idx="minor">
          <a:srgbClr val="FFFFFF"/>
        </a:fontRef>
        <a:srgbClr val="FFFFFF"/>
      </a:tcTxStyle>
      <a:tcStyle>
        <a:tcBdr/>
        <a:fill>
          <a:solidFill>
            <a:srgbClr val="40A0F7"/>
          </a:solidFill>
        </a:fill>
      </a:tcStyle>
    </a:firstRow>
  </a:tblStyle>
  <a:tblStyle styleId="{CB79AEA9-4FA3-4525-A49E-7F1D2E6B107D}" styleName="Visme - Blue with Navy">
    <a:wholeTbl>
      <a:tcTxStyle>
        <a:fontRef idx="minor">
          <a:prstClr val="white"/>
        </a:fontRef>
        <a:prstClr val="white"/>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3498DB"/>
          </a:solidFill>
        </a:fill>
      </a:tcStyle>
    </a:wholeTbl>
    <a:firstRow>
      <a:tcStyle>
        <a:tcBdr/>
        <a:fill>
          <a:solidFill>
            <a:srgbClr val="343F4E"/>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688" autoAdjust="0"/>
    <p:restoredTop sz="87578"/>
  </p:normalViewPr>
  <p:slideViewPr>
    <p:cSldViewPr snapToGrid="0">
      <p:cViewPr varScale="1">
        <p:scale>
          <a:sx n="53" d="100"/>
          <a:sy n="53" d="100"/>
        </p:scale>
        <p:origin x="1320" y="26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7.xml"/><Relationship Id="rId21" Type="http://schemas.openxmlformats.org/officeDocument/2006/relationships/slide" Target="slides/slide1.xml"/><Relationship Id="rId42" Type="http://schemas.openxmlformats.org/officeDocument/2006/relationships/slide" Target="slides/slide22.xml"/><Relationship Id="rId63" Type="http://schemas.openxmlformats.org/officeDocument/2006/relationships/slide" Target="slides/slide43.xml"/><Relationship Id="rId84" Type="http://schemas.openxmlformats.org/officeDocument/2006/relationships/slide" Target="slides/slide64.xml"/><Relationship Id="rId138" Type="http://schemas.openxmlformats.org/officeDocument/2006/relationships/font" Target="fonts/font11.fntdata"/><Relationship Id="rId107" Type="http://schemas.openxmlformats.org/officeDocument/2006/relationships/slide" Target="slides/slide87.xml"/><Relationship Id="rId11" Type="http://schemas.openxmlformats.org/officeDocument/2006/relationships/slideMaster" Target="slideMasters/slideMaster8.xml"/><Relationship Id="rId32" Type="http://schemas.openxmlformats.org/officeDocument/2006/relationships/slide" Target="slides/slide12.xml"/><Relationship Id="rId53" Type="http://schemas.openxmlformats.org/officeDocument/2006/relationships/slide" Target="slides/slide33.xml"/><Relationship Id="rId74" Type="http://schemas.openxmlformats.org/officeDocument/2006/relationships/slide" Target="slides/slide54.xml"/><Relationship Id="rId128" Type="http://schemas.openxmlformats.org/officeDocument/2006/relationships/font" Target="fonts/font1.fntdata"/><Relationship Id="rId149" Type="http://schemas.openxmlformats.org/officeDocument/2006/relationships/theme" Target="theme/theme1.xml"/><Relationship Id="rId5" Type="http://schemas.openxmlformats.org/officeDocument/2006/relationships/slideMaster" Target="slideMasters/slideMaster2.xml"/><Relationship Id="rId95" Type="http://schemas.openxmlformats.org/officeDocument/2006/relationships/slide" Target="slides/slide75.xml"/><Relationship Id="rId22" Type="http://schemas.openxmlformats.org/officeDocument/2006/relationships/slide" Target="slides/slide2.xml"/><Relationship Id="rId27" Type="http://schemas.openxmlformats.org/officeDocument/2006/relationships/slide" Target="slides/slide7.xml"/><Relationship Id="rId43" Type="http://schemas.openxmlformats.org/officeDocument/2006/relationships/slide" Target="slides/slide23.xml"/><Relationship Id="rId48" Type="http://schemas.openxmlformats.org/officeDocument/2006/relationships/slide" Target="slides/slide28.xml"/><Relationship Id="rId64" Type="http://schemas.openxmlformats.org/officeDocument/2006/relationships/slide" Target="slides/slide44.xml"/><Relationship Id="rId69" Type="http://schemas.openxmlformats.org/officeDocument/2006/relationships/slide" Target="slides/slide49.xml"/><Relationship Id="rId113" Type="http://schemas.openxmlformats.org/officeDocument/2006/relationships/slide" Target="slides/slide93.xml"/><Relationship Id="rId118" Type="http://schemas.openxmlformats.org/officeDocument/2006/relationships/slide" Target="slides/slide98.xml"/><Relationship Id="rId134" Type="http://schemas.openxmlformats.org/officeDocument/2006/relationships/font" Target="fonts/font7.fntdata"/><Relationship Id="rId139" Type="http://schemas.openxmlformats.org/officeDocument/2006/relationships/font" Target="fonts/font12.fntdata"/><Relationship Id="rId80" Type="http://schemas.openxmlformats.org/officeDocument/2006/relationships/slide" Target="slides/slide60.xml"/><Relationship Id="rId85" Type="http://schemas.openxmlformats.org/officeDocument/2006/relationships/slide" Target="slides/slide65.xml"/><Relationship Id="rId150" Type="http://schemas.openxmlformats.org/officeDocument/2006/relationships/tableStyles" Target="tableStyles.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33" Type="http://schemas.openxmlformats.org/officeDocument/2006/relationships/slide" Target="slides/slide13.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08" Type="http://schemas.openxmlformats.org/officeDocument/2006/relationships/slide" Target="slides/slide88.xml"/><Relationship Id="rId124" Type="http://schemas.openxmlformats.org/officeDocument/2006/relationships/slide" Target="slides/slide104.xml"/><Relationship Id="rId129" Type="http://schemas.openxmlformats.org/officeDocument/2006/relationships/font" Target="fonts/font2.fntdata"/><Relationship Id="rId54" Type="http://schemas.openxmlformats.org/officeDocument/2006/relationships/slide" Target="slides/slide34.xml"/><Relationship Id="rId70" Type="http://schemas.openxmlformats.org/officeDocument/2006/relationships/slide" Target="slides/slide50.xml"/><Relationship Id="rId75" Type="http://schemas.openxmlformats.org/officeDocument/2006/relationships/slide" Target="slides/slide55.xml"/><Relationship Id="rId91" Type="http://schemas.openxmlformats.org/officeDocument/2006/relationships/slide" Target="slides/slide71.xml"/><Relationship Id="rId96" Type="http://schemas.openxmlformats.org/officeDocument/2006/relationships/slide" Target="slides/slide76.xml"/><Relationship Id="rId140" Type="http://schemas.openxmlformats.org/officeDocument/2006/relationships/font" Target="fonts/font13.fntdata"/><Relationship Id="rId145" Type="http://schemas.openxmlformats.org/officeDocument/2006/relationships/font" Target="fonts/font18.fntdata"/><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3.xml"/><Relationship Id="rId28" Type="http://schemas.openxmlformats.org/officeDocument/2006/relationships/slide" Target="slides/slide8.xml"/><Relationship Id="rId49" Type="http://schemas.openxmlformats.org/officeDocument/2006/relationships/slide" Target="slides/slide29.xml"/><Relationship Id="rId114" Type="http://schemas.openxmlformats.org/officeDocument/2006/relationships/slide" Target="slides/slide94.xml"/><Relationship Id="rId119" Type="http://schemas.openxmlformats.org/officeDocument/2006/relationships/slide" Target="slides/slide99.xml"/><Relationship Id="rId44" Type="http://schemas.openxmlformats.org/officeDocument/2006/relationships/slide" Target="slides/slide24.xml"/><Relationship Id="rId60" Type="http://schemas.openxmlformats.org/officeDocument/2006/relationships/slide" Target="slides/slide40.xml"/><Relationship Id="rId65" Type="http://schemas.openxmlformats.org/officeDocument/2006/relationships/slide" Target="slides/slide45.xml"/><Relationship Id="rId81" Type="http://schemas.openxmlformats.org/officeDocument/2006/relationships/slide" Target="slides/slide61.xml"/><Relationship Id="rId86" Type="http://schemas.openxmlformats.org/officeDocument/2006/relationships/slide" Target="slides/slide66.xml"/><Relationship Id="rId130" Type="http://schemas.openxmlformats.org/officeDocument/2006/relationships/font" Target="fonts/font3.fntdata"/><Relationship Id="rId135" Type="http://schemas.openxmlformats.org/officeDocument/2006/relationships/font" Target="fonts/font8.fntdata"/><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9.xml"/><Relationship Id="rId109" Type="http://schemas.openxmlformats.org/officeDocument/2006/relationships/slide" Target="slides/slide8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120" Type="http://schemas.openxmlformats.org/officeDocument/2006/relationships/slide" Target="slides/slide100.xml"/><Relationship Id="rId125" Type="http://schemas.openxmlformats.org/officeDocument/2006/relationships/slide" Target="slides/slide105.xml"/><Relationship Id="rId141" Type="http://schemas.openxmlformats.org/officeDocument/2006/relationships/font" Target="fonts/font14.fntdata"/><Relationship Id="rId146" Type="http://schemas.openxmlformats.org/officeDocument/2006/relationships/font" Target="fonts/font19.fntdata"/><Relationship Id="rId7" Type="http://schemas.openxmlformats.org/officeDocument/2006/relationships/slideMaster" Target="slideMasters/slideMaster4.xml"/><Relationship Id="rId71" Type="http://schemas.openxmlformats.org/officeDocument/2006/relationships/slide" Target="slides/slide51.xml"/><Relationship Id="rId92" Type="http://schemas.openxmlformats.org/officeDocument/2006/relationships/slide" Target="slides/slide72.xml"/><Relationship Id="rId2" Type="http://schemas.openxmlformats.org/officeDocument/2006/relationships/customXml" Target="../customXml/item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15" Type="http://schemas.openxmlformats.org/officeDocument/2006/relationships/slide" Target="slides/slide95.xml"/><Relationship Id="rId131" Type="http://schemas.openxmlformats.org/officeDocument/2006/relationships/font" Target="fonts/font4.fntdata"/><Relationship Id="rId136" Type="http://schemas.openxmlformats.org/officeDocument/2006/relationships/font" Target="fonts/font9.fntdata"/><Relationship Id="rId61" Type="http://schemas.openxmlformats.org/officeDocument/2006/relationships/slide" Target="slides/slide41.xml"/><Relationship Id="rId82" Type="http://schemas.openxmlformats.org/officeDocument/2006/relationships/slide" Target="slides/slide62.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126" Type="http://schemas.openxmlformats.org/officeDocument/2006/relationships/notesMaster" Target="notesMasters/notesMaster1.xml"/><Relationship Id="rId147"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121" Type="http://schemas.openxmlformats.org/officeDocument/2006/relationships/slide" Target="slides/slide101.xml"/><Relationship Id="rId142" Type="http://schemas.openxmlformats.org/officeDocument/2006/relationships/font" Target="fonts/font15.fntdata"/><Relationship Id="rId3" Type="http://schemas.openxmlformats.org/officeDocument/2006/relationships/customXml" Target="../customXml/item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116" Type="http://schemas.openxmlformats.org/officeDocument/2006/relationships/slide" Target="slides/slide96.xml"/><Relationship Id="rId137" Type="http://schemas.openxmlformats.org/officeDocument/2006/relationships/font" Target="fonts/font10.fntdata"/><Relationship Id="rId20" Type="http://schemas.openxmlformats.org/officeDocument/2006/relationships/slideMaster" Target="slideMasters/slideMaster17.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 Id="rId111" Type="http://schemas.openxmlformats.org/officeDocument/2006/relationships/slide" Target="slides/slide91.xml"/><Relationship Id="rId132" Type="http://schemas.openxmlformats.org/officeDocument/2006/relationships/font" Target="fonts/font5.fntdata"/><Relationship Id="rId15" Type="http://schemas.openxmlformats.org/officeDocument/2006/relationships/slideMaster" Target="slideMasters/slideMaster12.xml"/><Relationship Id="rId36" Type="http://schemas.openxmlformats.org/officeDocument/2006/relationships/slide" Target="slides/slide16.xml"/><Relationship Id="rId57" Type="http://schemas.openxmlformats.org/officeDocument/2006/relationships/slide" Target="slides/slide37.xml"/><Relationship Id="rId106" Type="http://schemas.openxmlformats.org/officeDocument/2006/relationships/slide" Target="slides/slide86.xml"/><Relationship Id="rId127" Type="http://schemas.openxmlformats.org/officeDocument/2006/relationships/handoutMaster" Target="handoutMasters/handoutMaster1.xml"/><Relationship Id="rId10" Type="http://schemas.openxmlformats.org/officeDocument/2006/relationships/slideMaster" Target="slideMasters/slideMaster7.xml"/><Relationship Id="rId31" Type="http://schemas.openxmlformats.org/officeDocument/2006/relationships/slide" Target="slides/slide11.xml"/><Relationship Id="rId52" Type="http://schemas.openxmlformats.org/officeDocument/2006/relationships/slide" Target="slides/slide32.xml"/><Relationship Id="rId73" Type="http://schemas.openxmlformats.org/officeDocument/2006/relationships/slide" Target="slides/slide53.xml"/><Relationship Id="rId78" Type="http://schemas.openxmlformats.org/officeDocument/2006/relationships/slide" Target="slides/slide58.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122" Type="http://schemas.openxmlformats.org/officeDocument/2006/relationships/slide" Target="slides/slide102.xml"/><Relationship Id="rId143" Type="http://schemas.openxmlformats.org/officeDocument/2006/relationships/font" Target="fonts/font16.fntdata"/><Relationship Id="rId148"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6.xml"/><Relationship Id="rId47" Type="http://schemas.openxmlformats.org/officeDocument/2006/relationships/slide" Target="slides/slide27.xml"/><Relationship Id="rId68" Type="http://schemas.openxmlformats.org/officeDocument/2006/relationships/slide" Target="slides/slide48.xml"/><Relationship Id="rId89" Type="http://schemas.openxmlformats.org/officeDocument/2006/relationships/slide" Target="slides/slide69.xml"/><Relationship Id="rId112" Type="http://schemas.openxmlformats.org/officeDocument/2006/relationships/slide" Target="slides/slide92.xml"/><Relationship Id="rId133" Type="http://schemas.openxmlformats.org/officeDocument/2006/relationships/font" Target="fonts/font6.fntdata"/><Relationship Id="rId16" Type="http://schemas.openxmlformats.org/officeDocument/2006/relationships/slideMaster" Target="slideMasters/slideMaster13.xml"/><Relationship Id="rId37" Type="http://schemas.openxmlformats.org/officeDocument/2006/relationships/slide" Target="slides/slide17.xml"/><Relationship Id="rId58" Type="http://schemas.openxmlformats.org/officeDocument/2006/relationships/slide" Target="slides/slide38.xml"/><Relationship Id="rId79" Type="http://schemas.openxmlformats.org/officeDocument/2006/relationships/slide" Target="slides/slide59.xml"/><Relationship Id="rId102" Type="http://schemas.openxmlformats.org/officeDocument/2006/relationships/slide" Target="slides/slide82.xml"/><Relationship Id="rId123" Type="http://schemas.openxmlformats.org/officeDocument/2006/relationships/slide" Target="slides/slide103.xml"/><Relationship Id="rId144" Type="http://schemas.openxmlformats.org/officeDocument/2006/relationships/font" Target="fonts/font17.fntdata"/><Relationship Id="rId90" Type="http://schemas.openxmlformats.org/officeDocument/2006/relationships/slide" Target="slides/slide70.xml"/></Relationships>
</file>

<file path=ppt/diagrams/_rels/data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svg"/><Relationship Id="rId1" Type="http://schemas.openxmlformats.org/officeDocument/2006/relationships/image" Target="../media/image83.png"/><Relationship Id="rId4" Type="http://schemas.openxmlformats.org/officeDocument/2006/relationships/image" Target="../media/image86.svg"/></Relationships>
</file>

<file path=ppt/diagrams/_rels/data4.xml.rels><?xml version="1.0" encoding="UTF-8" standalone="yes"?>
<Relationships xmlns="http://schemas.openxmlformats.org/package/2006/relationships"><Relationship Id="rId3" Type="http://schemas.openxmlformats.org/officeDocument/2006/relationships/hyperlink" Target="https://www.digitalcarehub.co.uk/data-protection-and-cyber-security/better-security-better-care/local-support-partners/" TargetMode="External"/><Relationship Id="rId2" Type="http://schemas.openxmlformats.org/officeDocument/2006/relationships/hyperlink" Target="https://www.skillsforcare.org.uk/Home.aspx" TargetMode="External"/><Relationship Id="rId1" Type="http://schemas.openxmlformats.org/officeDocument/2006/relationships/hyperlink" Target="https://www.digitalcarehub.co.uk/" TargetMode="External"/><Relationship Id="rId6" Type="http://schemas.openxmlformats.org/officeDocument/2006/relationships/hyperlink" Target="https://www.digitalcarehub.co.uk/digital-skills-and-training/data-protection-discussion-tool-and-competency-assessment/" TargetMode="External"/><Relationship Id="rId5" Type="http://schemas.openxmlformats.org/officeDocument/2006/relationships/hyperlink" Target="https://www.homecareassociation.org.uk/" TargetMode="External"/><Relationship Id="rId4" Type="http://schemas.openxmlformats.org/officeDocument/2006/relationships/hyperlink" Target="https://www.nationalcareforum.org.uk/"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svg"/><Relationship Id="rId1" Type="http://schemas.openxmlformats.org/officeDocument/2006/relationships/image" Target="../media/image83.png"/><Relationship Id="rId4" Type="http://schemas.openxmlformats.org/officeDocument/2006/relationships/image" Target="../media/image86.svg"/></Relationships>
</file>

<file path=ppt/diagrams/_rels/drawing4.xml.rels><?xml version="1.0" encoding="UTF-8" standalone="yes"?>
<Relationships xmlns="http://schemas.openxmlformats.org/package/2006/relationships"><Relationship Id="rId3" Type="http://schemas.openxmlformats.org/officeDocument/2006/relationships/hyperlink" Target="https://www.skillsforcare.org.uk/Home.aspx" TargetMode="External"/><Relationship Id="rId2" Type="http://schemas.openxmlformats.org/officeDocument/2006/relationships/hyperlink" Target="https://www.digitalcarehub.co.uk/" TargetMode="External"/><Relationship Id="rId1" Type="http://schemas.openxmlformats.org/officeDocument/2006/relationships/hyperlink" Target="https://www.digitalcarehub.co.uk/digital-skills-and-training/data-protection-discussion-tool-and-competency-assessment/" TargetMode="External"/><Relationship Id="rId6" Type="http://schemas.openxmlformats.org/officeDocument/2006/relationships/hyperlink" Target="https://www.homecareassociation.org.uk/" TargetMode="External"/><Relationship Id="rId5" Type="http://schemas.openxmlformats.org/officeDocument/2006/relationships/hyperlink" Target="https://www.nationalcareforum.org.uk/" TargetMode="External"/><Relationship Id="rId4" Type="http://schemas.openxmlformats.org/officeDocument/2006/relationships/hyperlink" Target="https://www.digitalcarehub.co.uk/data-protection-and-cyber-security/better-security-better-care/local-support-partners/" TargetMode="External"/></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7E9CB6-58BD-4158-97EF-7FFFF22C2731}"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E443C4B-0240-4C48-81A0-0E578EE3163A}">
      <dgm:prSet/>
      <dgm:spPr/>
      <dgm:t>
        <a:bodyPr/>
        <a:lstStyle/>
        <a:p>
          <a:pPr>
            <a:lnSpc>
              <a:spcPct val="100000"/>
            </a:lnSpc>
          </a:pPr>
          <a:r>
            <a:rPr lang="en-US"/>
            <a:t>According to the Cyber Claims report 2022, </a:t>
          </a:r>
          <a:r>
            <a:rPr lang="en-GB"/>
            <a:t>the average cost of a claim for a small business owner was £115,000</a:t>
          </a:r>
          <a:endParaRPr lang="en-US"/>
        </a:p>
      </dgm:t>
    </dgm:pt>
    <dgm:pt modelId="{378D4BE2-E64A-4C35-9EAC-C83AC4C3BB8D}" type="parTrans" cxnId="{F341C6E2-F850-4969-86F2-50494F1A58EC}">
      <dgm:prSet/>
      <dgm:spPr/>
      <dgm:t>
        <a:bodyPr/>
        <a:lstStyle/>
        <a:p>
          <a:endParaRPr lang="en-US"/>
        </a:p>
      </dgm:t>
    </dgm:pt>
    <dgm:pt modelId="{9B9DAD91-E1B2-4617-A001-1B8FC80098C1}" type="sibTrans" cxnId="{F341C6E2-F850-4969-86F2-50494F1A58EC}">
      <dgm:prSet/>
      <dgm:spPr/>
      <dgm:t>
        <a:bodyPr/>
        <a:lstStyle/>
        <a:p>
          <a:endParaRPr lang="en-US"/>
        </a:p>
      </dgm:t>
    </dgm:pt>
    <dgm:pt modelId="{9316505C-F69F-47FB-89E0-9EF67F558653}">
      <dgm:prSet/>
      <dgm:spPr/>
      <dgm:t>
        <a:bodyPr/>
        <a:lstStyle/>
        <a:p>
          <a:pPr>
            <a:lnSpc>
              <a:spcPct val="100000"/>
            </a:lnSpc>
          </a:pPr>
          <a:r>
            <a:rPr lang="en-GB"/>
            <a:t>Insurance companies are demanding that before an insurance policy is issued or renewed, the enterprise must show they have the tools in place to protect against ransomware. </a:t>
          </a:r>
          <a:endParaRPr lang="en-US"/>
        </a:p>
      </dgm:t>
    </dgm:pt>
    <dgm:pt modelId="{BCB838B7-8FAE-43B5-BD08-6C2723C57AE4}" type="parTrans" cxnId="{5C7C8151-710E-48FF-A26D-B94C97CD4DEB}">
      <dgm:prSet/>
      <dgm:spPr/>
      <dgm:t>
        <a:bodyPr/>
        <a:lstStyle/>
        <a:p>
          <a:endParaRPr lang="en-US"/>
        </a:p>
      </dgm:t>
    </dgm:pt>
    <dgm:pt modelId="{673092BF-0142-4695-9F91-5F2422F998CB}" type="sibTrans" cxnId="{5C7C8151-710E-48FF-A26D-B94C97CD4DEB}">
      <dgm:prSet/>
      <dgm:spPr/>
      <dgm:t>
        <a:bodyPr/>
        <a:lstStyle/>
        <a:p>
          <a:endParaRPr lang="en-US"/>
        </a:p>
      </dgm:t>
    </dgm:pt>
    <dgm:pt modelId="{DD24BC06-9E5F-4D36-94D6-2CABFD598254}" type="pres">
      <dgm:prSet presAssocID="{F77E9CB6-58BD-4158-97EF-7FFFF22C2731}" presName="root" presStyleCnt="0">
        <dgm:presLayoutVars>
          <dgm:dir/>
          <dgm:resizeHandles val="exact"/>
        </dgm:presLayoutVars>
      </dgm:prSet>
      <dgm:spPr/>
    </dgm:pt>
    <dgm:pt modelId="{A38DABCE-4B96-482C-B20C-C688383130C7}" type="pres">
      <dgm:prSet presAssocID="{BE443C4B-0240-4C48-81A0-0E578EE3163A}" presName="compNode" presStyleCnt="0"/>
      <dgm:spPr/>
    </dgm:pt>
    <dgm:pt modelId="{3FF03689-E878-434C-A88A-76FFD23CFA64}" type="pres">
      <dgm:prSet presAssocID="{BE443C4B-0240-4C48-81A0-0E578EE3163A}" presName="bgRect" presStyleLbl="bgShp" presStyleIdx="0" presStyleCnt="2"/>
      <dgm:spPr/>
    </dgm:pt>
    <dgm:pt modelId="{390C6C26-A023-4C59-9932-2D3DA1A6E7BD}" type="pres">
      <dgm:prSet presAssocID="{BE443C4B-0240-4C48-81A0-0E578EE3163A}"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Pound with solid fill"/>
        </a:ext>
      </dgm:extLst>
    </dgm:pt>
    <dgm:pt modelId="{CE36B6B4-777F-45CA-BF07-4A4C2B3E8DB6}" type="pres">
      <dgm:prSet presAssocID="{BE443C4B-0240-4C48-81A0-0E578EE3163A}" presName="spaceRect" presStyleCnt="0"/>
      <dgm:spPr/>
    </dgm:pt>
    <dgm:pt modelId="{739D63B5-DE07-404A-B8F8-B9DB469FFF79}" type="pres">
      <dgm:prSet presAssocID="{BE443C4B-0240-4C48-81A0-0E578EE3163A}" presName="parTx" presStyleLbl="revTx" presStyleIdx="0" presStyleCnt="2">
        <dgm:presLayoutVars>
          <dgm:chMax val="0"/>
          <dgm:chPref val="0"/>
        </dgm:presLayoutVars>
      </dgm:prSet>
      <dgm:spPr/>
    </dgm:pt>
    <dgm:pt modelId="{B30FC27D-07FD-4F98-8ABA-9B789275A761}" type="pres">
      <dgm:prSet presAssocID="{9B9DAD91-E1B2-4617-A001-1B8FC80098C1}" presName="sibTrans" presStyleCnt="0"/>
      <dgm:spPr/>
    </dgm:pt>
    <dgm:pt modelId="{5E4CA783-98A6-4BE0-B212-18B759C8E933}" type="pres">
      <dgm:prSet presAssocID="{9316505C-F69F-47FB-89E0-9EF67F558653}" presName="compNode" presStyleCnt="0"/>
      <dgm:spPr/>
    </dgm:pt>
    <dgm:pt modelId="{8FCE3E85-B22A-486E-8E95-5708666170BF}" type="pres">
      <dgm:prSet presAssocID="{9316505C-F69F-47FB-89E0-9EF67F558653}" presName="bgRect" presStyleLbl="bgShp" presStyleIdx="1" presStyleCnt="2"/>
      <dgm:spPr/>
    </dgm:pt>
    <dgm:pt modelId="{A1242A82-247A-45F5-96B0-0BCFEFD4C232}" type="pres">
      <dgm:prSet presAssocID="{9316505C-F69F-47FB-89E0-9EF67F558653}"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ock"/>
        </a:ext>
      </dgm:extLst>
    </dgm:pt>
    <dgm:pt modelId="{64867B69-1FAB-401E-9F8A-CB8733C6CF17}" type="pres">
      <dgm:prSet presAssocID="{9316505C-F69F-47FB-89E0-9EF67F558653}" presName="spaceRect" presStyleCnt="0"/>
      <dgm:spPr/>
    </dgm:pt>
    <dgm:pt modelId="{4C0E4A78-D295-42F5-9CE7-3229AEE0EFA0}" type="pres">
      <dgm:prSet presAssocID="{9316505C-F69F-47FB-89E0-9EF67F558653}" presName="parTx" presStyleLbl="revTx" presStyleIdx="1" presStyleCnt="2">
        <dgm:presLayoutVars>
          <dgm:chMax val="0"/>
          <dgm:chPref val="0"/>
        </dgm:presLayoutVars>
      </dgm:prSet>
      <dgm:spPr/>
    </dgm:pt>
  </dgm:ptLst>
  <dgm:cxnLst>
    <dgm:cxn modelId="{3EBCB80A-F9DB-4AE3-9274-B9C16940046F}" type="presOf" srcId="{9316505C-F69F-47FB-89E0-9EF67F558653}" destId="{4C0E4A78-D295-42F5-9CE7-3229AEE0EFA0}" srcOrd="0" destOrd="0" presId="urn:microsoft.com/office/officeart/2018/2/layout/IconVerticalSolidList"/>
    <dgm:cxn modelId="{2FA3EA1B-4A60-45BC-976E-62C50DF819C0}" type="presOf" srcId="{F77E9CB6-58BD-4158-97EF-7FFFF22C2731}" destId="{DD24BC06-9E5F-4D36-94D6-2CABFD598254}" srcOrd="0" destOrd="0" presId="urn:microsoft.com/office/officeart/2018/2/layout/IconVerticalSolidList"/>
    <dgm:cxn modelId="{5C7C8151-710E-48FF-A26D-B94C97CD4DEB}" srcId="{F77E9CB6-58BD-4158-97EF-7FFFF22C2731}" destId="{9316505C-F69F-47FB-89E0-9EF67F558653}" srcOrd="1" destOrd="0" parTransId="{BCB838B7-8FAE-43B5-BD08-6C2723C57AE4}" sibTransId="{673092BF-0142-4695-9F91-5F2422F998CB}"/>
    <dgm:cxn modelId="{9BBFDB8A-72E1-492E-BE11-E2501B0BD726}" type="presOf" srcId="{BE443C4B-0240-4C48-81A0-0E578EE3163A}" destId="{739D63B5-DE07-404A-B8F8-B9DB469FFF79}" srcOrd="0" destOrd="0" presId="urn:microsoft.com/office/officeart/2018/2/layout/IconVerticalSolidList"/>
    <dgm:cxn modelId="{F341C6E2-F850-4969-86F2-50494F1A58EC}" srcId="{F77E9CB6-58BD-4158-97EF-7FFFF22C2731}" destId="{BE443C4B-0240-4C48-81A0-0E578EE3163A}" srcOrd="0" destOrd="0" parTransId="{378D4BE2-E64A-4C35-9EAC-C83AC4C3BB8D}" sibTransId="{9B9DAD91-E1B2-4617-A001-1B8FC80098C1}"/>
    <dgm:cxn modelId="{214310BE-65E9-43A5-870E-CA2200B4B3C1}" type="presParOf" srcId="{DD24BC06-9E5F-4D36-94D6-2CABFD598254}" destId="{A38DABCE-4B96-482C-B20C-C688383130C7}" srcOrd="0" destOrd="0" presId="urn:microsoft.com/office/officeart/2018/2/layout/IconVerticalSolidList"/>
    <dgm:cxn modelId="{73CC21C8-F13C-4196-81EA-B312DF3666AB}" type="presParOf" srcId="{A38DABCE-4B96-482C-B20C-C688383130C7}" destId="{3FF03689-E878-434C-A88A-76FFD23CFA64}" srcOrd="0" destOrd="0" presId="urn:microsoft.com/office/officeart/2018/2/layout/IconVerticalSolidList"/>
    <dgm:cxn modelId="{96361F4A-0F63-4B88-AB0F-4293FF08A117}" type="presParOf" srcId="{A38DABCE-4B96-482C-B20C-C688383130C7}" destId="{390C6C26-A023-4C59-9932-2D3DA1A6E7BD}" srcOrd="1" destOrd="0" presId="urn:microsoft.com/office/officeart/2018/2/layout/IconVerticalSolidList"/>
    <dgm:cxn modelId="{1CF16855-004C-47EF-B426-487DD6AE5339}" type="presParOf" srcId="{A38DABCE-4B96-482C-B20C-C688383130C7}" destId="{CE36B6B4-777F-45CA-BF07-4A4C2B3E8DB6}" srcOrd="2" destOrd="0" presId="urn:microsoft.com/office/officeart/2018/2/layout/IconVerticalSolidList"/>
    <dgm:cxn modelId="{0D10A2F7-61B5-4AD2-B074-C44827360C05}" type="presParOf" srcId="{A38DABCE-4B96-482C-B20C-C688383130C7}" destId="{739D63B5-DE07-404A-B8F8-B9DB469FFF79}" srcOrd="3" destOrd="0" presId="urn:microsoft.com/office/officeart/2018/2/layout/IconVerticalSolidList"/>
    <dgm:cxn modelId="{F6EBFEFD-4C4E-4702-966F-A1BA52ADDAE2}" type="presParOf" srcId="{DD24BC06-9E5F-4D36-94D6-2CABFD598254}" destId="{B30FC27D-07FD-4F98-8ABA-9B789275A761}" srcOrd="1" destOrd="0" presId="urn:microsoft.com/office/officeart/2018/2/layout/IconVerticalSolidList"/>
    <dgm:cxn modelId="{23E03877-76E2-4257-9343-F7ED8B58A38B}" type="presParOf" srcId="{DD24BC06-9E5F-4D36-94D6-2CABFD598254}" destId="{5E4CA783-98A6-4BE0-B212-18B759C8E933}" srcOrd="2" destOrd="0" presId="urn:microsoft.com/office/officeart/2018/2/layout/IconVerticalSolidList"/>
    <dgm:cxn modelId="{30477B43-BCC8-4CC0-A6BF-678FF7B3E76B}" type="presParOf" srcId="{5E4CA783-98A6-4BE0-B212-18B759C8E933}" destId="{8FCE3E85-B22A-486E-8E95-5708666170BF}" srcOrd="0" destOrd="0" presId="urn:microsoft.com/office/officeart/2018/2/layout/IconVerticalSolidList"/>
    <dgm:cxn modelId="{4ADC4467-C436-4A37-AD46-C700F5B93AB3}" type="presParOf" srcId="{5E4CA783-98A6-4BE0-B212-18B759C8E933}" destId="{A1242A82-247A-45F5-96B0-0BCFEFD4C232}" srcOrd="1" destOrd="0" presId="urn:microsoft.com/office/officeart/2018/2/layout/IconVerticalSolidList"/>
    <dgm:cxn modelId="{5179ADE4-58F3-4AE3-BA96-0699CA051113}" type="presParOf" srcId="{5E4CA783-98A6-4BE0-B212-18B759C8E933}" destId="{64867B69-1FAB-401E-9F8A-CB8733C6CF17}" srcOrd="2" destOrd="0" presId="urn:microsoft.com/office/officeart/2018/2/layout/IconVerticalSolidList"/>
    <dgm:cxn modelId="{315AF231-B530-4945-868E-8E8F4F5FB63E}" type="presParOf" srcId="{5E4CA783-98A6-4BE0-B212-18B759C8E933}" destId="{4C0E4A78-D295-42F5-9CE7-3229AEE0EFA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548B987-68F9-4646-89F1-FBF3E4F8B241}" type="doc">
      <dgm:prSet loTypeId="urn:microsoft.com/office/officeart/2005/8/layout/hProcess9" loCatId="process" qsTypeId="urn:microsoft.com/office/officeart/2005/8/quickstyle/simple1" qsCatId="simple" csTypeId="urn:microsoft.com/office/officeart/2005/8/colors/colorful1" csCatId="colorful" phldr="1"/>
      <dgm:spPr/>
      <dgm:t>
        <a:bodyPr/>
        <a:lstStyle/>
        <a:p>
          <a:endParaRPr lang="en-GB"/>
        </a:p>
      </dgm:t>
    </dgm:pt>
    <dgm:pt modelId="{FDEE3453-F464-447B-B582-6ED8DA135A70}">
      <dgm:prSet custT="1"/>
      <dgm:spPr>
        <a:xfrm>
          <a:off x="3594" y="1271111"/>
          <a:ext cx="2335202" cy="1694814"/>
        </a:xfrm>
        <a:prstGeom prst="roundRect">
          <a:avLst/>
        </a:prstGeom>
        <a:solidFill>
          <a:srgbClr val="D75E9E"/>
        </a:solidFill>
        <a:ln w="12700" cap="flat" cmpd="sng" algn="ctr">
          <a:solidFill>
            <a:srgbClr val="D75E9E"/>
          </a:solidFill>
          <a:prstDash val="solid"/>
          <a:miter lim="800000"/>
        </a:ln>
        <a:effectLs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700">
              <a:solidFill>
                <a:srgbClr val="FEFCFF"/>
              </a:solidFill>
              <a:latin typeface="Calibri" panose="020F0502020204030204"/>
              <a:ea typeface="+mn-ea"/>
              <a:cs typeface="+mn-cs"/>
            </a:rPr>
            <a:t>LOG IN</a:t>
          </a:r>
        </a:p>
      </dgm:t>
    </dgm:pt>
    <dgm:pt modelId="{93B81857-5C8A-49B4-A7CA-D5C20286B469}" type="parTrans" cxnId="{B2D82B38-0E50-4CF9-9C49-1EB9BF98B14C}">
      <dgm:prSet/>
      <dgm:spPr/>
      <dgm:t>
        <a:bodyPr/>
        <a:lstStyle/>
        <a:p>
          <a:endParaRPr lang="en-GB"/>
        </a:p>
      </dgm:t>
    </dgm:pt>
    <dgm:pt modelId="{5BF32A2B-535C-4BB1-ADFD-EC245FD6CDA6}" type="sibTrans" cxnId="{B2D82B38-0E50-4CF9-9C49-1EB9BF98B14C}">
      <dgm:prSet/>
      <dgm:spPr/>
      <dgm:t>
        <a:bodyPr/>
        <a:lstStyle/>
        <a:p>
          <a:endParaRPr lang="en-GB"/>
        </a:p>
      </dgm:t>
    </dgm:pt>
    <dgm:pt modelId="{480CEE14-CD35-4517-88B5-38678300158F}">
      <dgm:prSet phldrT="[Text]" custT="1"/>
      <dgm:spPr>
        <a:xfrm>
          <a:off x="2727997" y="1271111"/>
          <a:ext cx="2335202" cy="1694814"/>
        </a:xfrm>
        <a:prstGeom prst="roundRect">
          <a:avLst/>
        </a:prstGeom>
        <a:solidFill>
          <a:srgbClr val="A1368D"/>
        </a:solidFill>
        <a:ln w="12700" cap="flat" cmpd="sng" algn="ctr">
          <a:solidFill>
            <a:srgbClr val="A1368D">
              <a:lumMod val="40000"/>
              <a:lumOff val="60000"/>
            </a:srgbClr>
          </a:solidFill>
          <a:prstDash val="solid"/>
          <a:miter lim="800000"/>
        </a:ln>
        <a:effectLst/>
      </dgm:spPr>
      <dgm:t>
        <a:bodyPr/>
        <a:lstStyle/>
        <a:p>
          <a:pPr>
            <a:buNone/>
          </a:pPr>
          <a:r>
            <a:rPr lang="en-GB" sz="1700">
              <a:solidFill>
                <a:srgbClr val="FEFCFF"/>
              </a:solidFill>
              <a:latin typeface="Calibri" panose="020F0502020204030204"/>
              <a:ea typeface="+mn-ea"/>
              <a:cs typeface="+mn-cs"/>
            </a:rPr>
            <a:t>REVIEW &amp; UPDATE existing answers</a:t>
          </a:r>
        </a:p>
      </dgm:t>
    </dgm:pt>
    <dgm:pt modelId="{B5E53D1E-AE47-4603-B8CB-3D2D6D6E960A}" type="sibTrans" cxnId="{C9BE5178-93E5-4EB1-9DA0-343E154192AE}">
      <dgm:prSet/>
      <dgm:spPr/>
      <dgm:t>
        <a:bodyPr/>
        <a:lstStyle/>
        <a:p>
          <a:endParaRPr lang="en-GB"/>
        </a:p>
      </dgm:t>
    </dgm:pt>
    <dgm:pt modelId="{F2CA4F95-32CB-4B52-913A-F196780DD76B}" type="parTrans" cxnId="{C9BE5178-93E5-4EB1-9DA0-343E154192AE}">
      <dgm:prSet/>
      <dgm:spPr/>
      <dgm:t>
        <a:bodyPr/>
        <a:lstStyle/>
        <a:p>
          <a:endParaRPr lang="en-GB"/>
        </a:p>
      </dgm:t>
    </dgm:pt>
    <dgm:pt modelId="{0FDFC55A-28F5-407B-A2B7-424465B5B158}">
      <dgm:prSet phldrT="[Text]" custT="1"/>
      <dgm:spPr>
        <a:xfrm>
          <a:off x="5452400" y="1271111"/>
          <a:ext cx="2335202" cy="1694814"/>
        </a:xfrm>
        <a:prstGeom prst="roundRect">
          <a:avLst/>
        </a:prstGeom>
        <a:solidFill>
          <a:srgbClr val="A1368D"/>
        </a:solidFill>
        <a:ln w="12700" cap="flat" cmpd="sng" algn="ctr">
          <a:solidFill>
            <a:srgbClr val="A1368D">
              <a:lumMod val="40000"/>
              <a:lumOff val="60000"/>
            </a:srgbClr>
          </a:solidFill>
          <a:prstDash val="solid"/>
          <a:miter lim="800000"/>
        </a:ln>
        <a:effectLst/>
      </dgm:spPr>
      <dgm:t>
        <a:bodyPr/>
        <a:lstStyle/>
        <a:p>
          <a:pPr rtl="0">
            <a:buNone/>
          </a:pPr>
          <a:r>
            <a:rPr lang="en-US" sz="1700">
              <a:solidFill>
                <a:srgbClr val="FEFCFF"/>
              </a:solidFill>
              <a:latin typeface="Calibri" panose="020F0502020204030204"/>
              <a:ea typeface="+mn-ea"/>
              <a:cs typeface="+mn-cs"/>
            </a:rPr>
            <a:t>COMPLETE ALL MANDATORY QUESTIONS</a:t>
          </a:r>
          <a:r>
            <a:rPr lang="en-US" sz="1700">
              <a:solidFill>
                <a:srgbClr val="FEFCFF"/>
              </a:solidFill>
              <a:latin typeface="Calibri Light" panose="020F0302020204030204"/>
              <a:ea typeface="+mn-ea"/>
              <a:cs typeface="+mn-cs"/>
            </a:rPr>
            <a:t> </a:t>
          </a:r>
          <a:endParaRPr lang="en-US" sz="1700">
            <a:solidFill>
              <a:srgbClr val="FEFCFF"/>
            </a:solidFill>
            <a:latin typeface="Calibri" panose="020F0502020204030204"/>
            <a:ea typeface="+mn-ea"/>
            <a:cs typeface="+mn-cs"/>
          </a:endParaRPr>
        </a:p>
      </dgm:t>
    </dgm:pt>
    <dgm:pt modelId="{D33AA81D-A5D4-464C-B2EC-BC1ED7CB33C3}" type="sibTrans" cxnId="{56636154-796F-4659-9E74-8B14C6876A7C}">
      <dgm:prSet/>
      <dgm:spPr/>
      <dgm:t>
        <a:bodyPr/>
        <a:lstStyle/>
        <a:p>
          <a:endParaRPr lang="en-GB"/>
        </a:p>
      </dgm:t>
    </dgm:pt>
    <dgm:pt modelId="{E853B393-E8AF-46C5-B77B-0008A4539BAC}" type="parTrans" cxnId="{56636154-796F-4659-9E74-8B14C6876A7C}">
      <dgm:prSet/>
      <dgm:spPr/>
      <dgm:t>
        <a:bodyPr/>
        <a:lstStyle/>
        <a:p>
          <a:endParaRPr lang="en-GB"/>
        </a:p>
      </dgm:t>
    </dgm:pt>
    <dgm:pt modelId="{CAA7443B-1A90-4A52-A23D-D4C9E4D0EFEF}">
      <dgm:prSet phldrT="[Text]" custT="1"/>
      <dgm:spPr>
        <a:xfrm>
          <a:off x="8176803" y="1271111"/>
          <a:ext cx="2335202" cy="1694814"/>
        </a:xfrm>
        <a:prstGeom prst="roundRect">
          <a:avLst/>
        </a:prstGeom>
        <a:solidFill>
          <a:srgbClr val="513089"/>
        </a:solidFill>
        <a:ln w="12700" cap="flat" cmpd="sng" algn="ctr">
          <a:solidFill>
            <a:srgbClr val="FEFCFF">
              <a:hueOff val="0"/>
              <a:satOff val="0"/>
              <a:lumOff val="0"/>
              <a:alphaOff val="0"/>
            </a:srgbClr>
          </a:solidFill>
          <a:prstDash val="solid"/>
          <a:miter lim="800000"/>
        </a:ln>
        <a:effectLst/>
      </dgm:spPr>
      <dgm:t>
        <a:bodyPr/>
        <a:lstStyle/>
        <a:p>
          <a:pPr rtl="0">
            <a:buNone/>
          </a:pPr>
          <a:r>
            <a:rPr lang="en-GB" sz="1700">
              <a:solidFill>
                <a:srgbClr val="FEFCFF"/>
              </a:solidFill>
              <a:latin typeface="Calibri" panose="020F0502020204030204"/>
              <a:ea typeface="+mn-ea"/>
              <a:cs typeface="+mn-cs"/>
            </a:rPr>
            <a:t>6. PUBLISH</a:t>
          </a:r>
          <a:r>
            <a:rPr lang="en-GB" sz="1700">
              <a:solidFill>
                <a:srgbClr val="FEFCFF"/>
              </a:solidFill>
              <a:latin typeface="Calibri Light" panose="020F0302020204030204"/>
              <a:ea typeface="+mn-ea"/>
              <a:cs typeface="+mn-cs"/>
            </a:rPr>
            <a:t> </a:t>
          </a:r>
          <a:endParaRPr lang="en-GB" sz="1700">
            <a:solidFill>
              <a:srgbClr val="FEFCFF"/>
            </a:solidFill>
            <a:latin typeface="Calibri" panose="020F0502020204030204"/>
            <a:ea typeface="+mn-ea"/>
            <a:cs typeface="+mn-cs"/>
          </a:endParaRPr>
        </a:p>
        <a:p>
          <a:pPr>
            <a:buNone/>
          </a:pPr>
          <a:r>
            <a:rPr lang="en-GB" sz="1700">
              <a:solidFill>
                <a:srgbClr val="FEFCFF"/>
              </a:solidFill>
              <a:latin typeface="Calibri" panose="020F0502020204030204"/>
              <a:ea typeface="+mn-ea"/>
              <a:cs typeface="+mn-cs"/>
            </a:rPr>
            <a:t>By 30</a:t>
          </a:r>
          <a:r>
            <a:rPr lang="en-GB" sz="1700" baseline="30000">
              <a:solidFill>
                <a:srgbClr val="FEFCFF"/>
              </a:solidFill>
              <a:latin typeface="Calibri" panose="020F0502020204030204"/>
              <a:ea typeface="+mn-ea"/>
              <a:cs typeface="+mn-cs"/>
            </a:rPr>
            <a:t>th</a:t>
          </a:r>
          <a:r>
            <a:rPr lang="en-GB" sz="1700">
              <a:solidFill>
                <a:srgbClr val="FEFCFF"/>
              </a:solidFill>
              <a:latin typeface="Calibri" panose="020F0502020204030204"/>
              <a:ea typeface="+mn-ea"/>
              <a:cs typeface="+mn-cs"/>
            </a:rPr>
            <a:t> June</a:t>
          </a:r>
        </a:p>
      </dgm:t>
    </dgm:pt>
    <dgm:pt modelId="{5AB51034-0F7C-43F5-BED2-8A58CA2E5F36}" type="sibTrans" cxnId="{825F3971-5281-4E73-A8BE-58979ADB931B}">
      <dgm:prSet/>
      <dgm:spPr/>
      <dgm:t>
        <a:bodyPr/>
        <a:lstStyle/>
        <a:p>
          <a:endParaRPr lang="en-GB"/>
        </a:p>
      </dgm:t>
    </dgm:pt>
    <dgm:pt modelId="{9B6E2A50-865E-42BD-9664-F593E3463317}" type="parTrans" cxnId="{825F3971-5281-4E73-A8BE-58979ADB931B}">
      <dgm:prSet/>
      <dgm:spPr/>
      <dgm:t>
        <a:bodyPr/>
        <a:lstStyle/>
        <a:p>
          <a:endParaRPr lang="en-GB"/>
        </a:p>
      </dgm:t>
    </dgm:pt>
    <dgm:pt modelId="{75DF37D7-60EB-488E-BD3B-030FDAF7285D}" type="pres">
      <dgm:prSet presAssocID="{F548B987-68F9-4646-89F1-FBF3E4F8B241}" presName="CompostProcess" presStyleCnt="0">
        <dgm:presLayoutVars>
          <dgm:dir/>
          <dgm:resizeHandles val="exact"/>
        </dgm:presLayoutVars>
      </dgm:prSet>
      <dgm:spPr/>
    </dgm:pt>
    <dgm:pt modelId="{EEDB1696-B417-4C91-8B98-AF3EC93F4500}" type="pres">
      <dgm:prSet presAssocID="{F548B987-68F9-4646-89F1-FBF3E4F8B241}" presName="arrow" presStyleLbl="bgShp" presStyleIdx="0" presStyleCnt="1"/>
      <dgm:spPr>
        <a:xfrm>
          <a:off x="788669" y="0"/>
          <a:ext cx="8938260" cy="4237037"/>
        </a:xfrm>
        <a:prstGeom prst="rightArrow">
          <a:avLst/>
        </a:prstGeom>
        <a:solidFill>
          <a:srgbClr val="A1368D">
            <a:tint val="40000"/>
            <a:hueOff val="0"/>
            <a:satOff val="0"/>
            <a:lumOff val="0"/>
            <a:alphaOff val="0"/>
          </a:srgbClr>
        </a:solidFill>
        <a:ln>
          <a:noFill/>
        </a:ln>
        <a:effectLst/>
      </dgm:spPr>
    </dgm:pt>
    <dgm:pt modelId="{2AC65550-E1A5-455D-A21C-77EEA1CAEBC6}" type="pres">
      <dgm:prSet presAssocID="{F548B987-68F9-4646-89F1-FBF3E4F8B241}" presName="linearProcess" presStyleCnt="0"/>
      <dgm:spPr/>
    </dgm:pt>
    <dgm:pt modelId="{238C9B4A-00A3-4987-9F5A-70030ADD681A}" type="pres">
      <dgm:prSet presAssocID="{FDEE3453-F464-447B-B582-6ED8DA135A70}" presName="textNode" presStyleLbl="node1" presStyleIdx="0" presStyleCnt="4">
        <dgm:presLayoutVars>
          <dgm:bulletEnabled val="1"/>
        </dgm:presLayoutVars>
      </dgm:prSet>
      <dgm:spPr/>
    </dgm:pt>
    <dgm:pt modelId="{F7646649-54FC-42FE-BC98-6B90646BDF9F}" type="pres">
      <dgm:prSet presAssocID="{5BF32A2B-535C-4BB1-ADFD-EC245FD6CDA6}" presName="sibTrans" presStyleCnt="0"/>
      <dgm:spPr/>
    </dgm:pt>
    <dgm:pt modelId="{5A53B8B7-1F2C-4A80-87FC-70C07282833E}" type="pres">
      <dgm:prSet presAssocID="{480CEE14-CD35-4517-88B5-38678300158F}" presName="textNode" presStyleLbl="node1" presStyleIdx="1" presStyleCnt="4">
        <dgm:presLayoutVars>
          <dgm:bulletEnabled val="1"/>
        </dgm:presLayoutVars>
      </dgm:prSet>
      <dgm:spPr/>
    </dgm:pt>
    <dgm:pt modelId="{4892DD03-EE00-46DF-B87E-EC9429A06191}" type="pres">
      <dgm:prSet presAssocID="{B5E53D1E-AE47-4603-B8CB-3D2D6D6E960A}" presName="sibTrans" presStyleCnt="0"/>
      <dgm:spPr/>
    </dgm:pt>
    <dgm:pt modelId="{BD0A0B59-7072-4C23-AE3F-035651C11162}" type="pres">
      <dgm:prSet presAssocID="{0FDFC55A-28F5-407B-A2B7-424465B5B158}" presName="textNode" presStyleLbl="node1" presStyleIdx="2" presStyleCnt="4">
        <dgm:presLayoutVars>
          <dgm:bulletEnabled val="1"/>
        </dgm:presLayoutVars>
      </dgm:prSet>
      <dgm:spPr/>
    </dgm:pt>
    <dgm:pt modelId="{998F11AC-43DC-458B-B8FD-0AFE494E9DDB}" type="pres">
      <dgm:prSet presAssocID="{D33AA81D-A5D4-464C-B2EC-BC1ED7CB33C3}" presName="sibTrans" presStyleCnt="0"/>
      <dgm:spPr/>
    </dgm:pt>
    <dgm:pt modelId="{8E6AB6AB-6C48-472F-868D-713007EC7E9C}" type="pres">
      <dgm:prSet presAssocID="{CAA7443B-1A90-4A52-A23D-D4C9E4D0EFEF}" presName="textNode" presStyleLbl="node1" presStyleIdx="3" presStyleCnt="4">
        <dgm:presLayoutVars>
          <dgm:bulletEnabled val="1"/>
        </dgm:presLayoutVars>
      </dgm:prSet>
      <dgm:spPr/>
    </dgm:pt>
  </dgm:ptLst>
  <dgm:cxnLst>
    <dgm:cxn modelId="{2630D505-1211-47E8-9A9B-CCFA3C061825}" type="presOf" srcId="{CAA7443B-1A90-4A52-A23D-D4C9E4D0EFEF}" destId="{8E6AB6AB-6C48-472F-868D-713007EC7E9C}" srcOrd="0" destOrd="0" presId="urn:microsoft.com/office/officeart/2005/8/layout/hProcess9"/>
    <dgm:cxn modelId="{B2D82B38-0E50-4CF9-9C49-1EB9BF98B14C}" srcId="{F548B987-68F9-4646-89F1-FBF3E4F8B241}" destId="{FDEE3453-F464-447B-B582-6ED8DA135A70}" srcOrd="0" destOrd="0" parTransId="{93B81857-5C8A-49B4-A7CA-D5C20286B469}" sibTransId="{5BF32A2B-535C-4BB1-ADFD-EC245FD6CDA6}"/>
    <dgm:cxn modelId="{64DAB268-EB95-4124-8D29-D252D4F96557}" type="presOf" srcId="{F548B987-68F9-4646-89F1-FBF3E4F8B241}" destId="{75DF37D7-60EB-488E-BD3B-030FDAF7285D}" srcOrd="0" destOrd="0" presId="urn:microsoft.com/office/officeart/2005/8/layout/hProcess9"/>
    <dgm:cxn modelId="{825F3971-5281-4E73-A8BE-58979ADB931B}" srcId="{F548B987-68F9-4646-89F1-FBF3E4F8B241}" destId="{CAA7443B-1A90-4A52-A23D-D4C9E4D0EFEF}" srcOrd="3" destOrd="0" parTransId="{9B6E2A50-865E-42BD-9664-F593E3463317}" sibTransId="{5AB51034-0F7C-43F5-BED2-8A58CA2E5F36}"/>
    <dgm:cxn modelId="{56636154-796F-4659-9E74-8B14C6876A7C}" srcId="{F548B987-68F9-4646-89F1-FBF3E4F8B241}" destId="{0FDFC55A-28F5-407B-A2B7-424465B5B158}" srcOrd="2" destOrd="0" parTransId="{E853B393-E8AF-46C5-B77B-0008A4539BAC}" sibTransId="{D33AA81D-A5D4-464C-B2EC-BC1ED7CB33C3}"/>
    <dgm:cxn modelId="{C9BE5178-93E5-4EB1-9DA0-343E154192AE}" srcId="{F548B987-68F9-4646-89F1-FBF3E4F8B241}" destId="{480CEE14-CD35-4517-88B5-38678300158F}" srcOrd="1" destOrd="0" parTransId="{F2CA4F95-32CB-4B52-913A-F196780DD76B}" sibTransId="{B5E53D1E-AE47-4603-B8CB-3D2D6D6E960A}"/>
    <dgm:cxn modelId="{17EAF999-00AB-4005-AB8D-04ABB2C19223}" type="presOf" srcId="{0FDFC55A-28F5-407B-A2B7-424465B5B158}" destId="{BD0A0B59-7072-4C23-AE3F-035651C11162}" srcOrd="0" destOrd="0" presId="urn:microsoft.com/office/officeart/2005/8/layout/hProcess9"/>
    <dgm:cxn modelId="{EF6FECAD-FB67-4EBD-B054-2D5EBD28CA0E}" type="presOf" srcId="{480CEE14-CD35-4517-88B5-38678300158F}" destId="{5A53B8B7-1F2C-4A80-87FC-70C07282833E}" srcOrd="0" destOrd="0" presId="urn:microsoft.com/office/officeart/2005/8/layout/hProcess9"/>
    <dgm:cxn modelId="{B65C8ED4-AC5F-49CF-B6C9-153997C5877C}" type="presOf" srcId="{FDEE3453-F464-447B-B582-6ED8DA135A70}" destId="{238C9B4A-00A3-4987-9F5A-70030ADD681A}" srcOrd="0" destOrd="0" presId="urn:microsoft.com/office/officeart/2005/8/layout/hProcess9"/>
    <dgm:cxn modelId="{135AA3DD-F163-4E60-B145-8D759D8958D8}" type="presParOf" srcId="{75DF37D7-60EB-488E-BD3B-030FDAF7285D}" destId="{EEDB1696-B417-4C91-8B98-AF3EC93F4500}" srcOrd="0" destOrd="0" presId="urn:microsoft.com/office/officeart/2005/8/layout/hProcess9"/>
    <dgm:cxn modelId="{CC450BD3-BBA7-4CE6-9536-B7FFE7044E6D}" type="presParOf" srcId="{75DF37D7-60EB-488E-BD3B-030FDAF7285D}" destId="{2AC65550-E1A5-455D-A21C-77EEA1CAEBC6}" srcOrd="1" destOrd="0" presId="urn:microsoft.com/office/officeart/2005/8/layout/hProcess9"/>
    <dgm:cxn modelId="{4A44CDAE-BD14-431D-86D0-A3C2FD69A906}" type="presParOf" srcId="{2AC65550-E1A5-455D-A21C-77EEA1CAEBC6}" destId="{238C9B4A-00A3-4987-9F5A-70030ADD681A}" srcOrd="0" destOrd="0" presId="urn:microsoft.com/office/officeart/2005/8/layout/hProcess9"/>
    <dgm:cxn modelId="{DF8DE6C9-9A08-4A47-A437-0F162505BC7C}" type="presParOf" srcId="{2AC65550-E1A5-455D-A21C-77EEA1CAEBC6}" destId="{F7646649-54FC-42FE-BC98-6B90646BDF9F}" srcOrd="1" destOrd="0" presId="urn:microsoft.com/office/officeart/2005/8/layout/hProcess9"/>
    <dgm:cxn modelId="{8FDCCA34-B9AF-4207-944D-9EF5A147315F}" type="presParOf" srcId="{2AC65550-E1A5-455D-A21C-77EEA1CAEBC6}" destId="{5A53B8B7-1F2C-4A80-87FC-70C07282833E}" srcOrd="2" destOrd="0" presId="urn:microsoft.com/office/officeart/2005/8/layout/hProcess9"/>
    <dgm:cxn modelId="{1D096540-F14D-4113-858E-AB9E4D7A8DB8}" type="presParOf" srcId="{2AC65550-E1A5-455D-A21C-77EEA1CAEBC6}" destId="{4892DD03-EE00-46DF-B87E-EC9429A06191}" srcOrd="3" destOrd="0" presId="urn:microsoft.com/office/officeart/2005/8/layout/hProcess9"/>
    <dgm:cxn modelId="{1DCC602D-D22C-48E6-970E-B4DFC34A6596}" type="presParOf" srcId="{2AC65550-E1A5-455D-A21C-77EEA1CAEBC6}" destId="{BD0A0B59-7072-4C23-AE3F-035651C11162}" srcOrd="4" destOrd="0" presId="urn:microsoft.com/office/officeart/2005/8/layout/hProcess9"/>
    <dgm:cxn modelId="{0468F154-6C88-4D46-8359-C5061E0D19F8}" type="presParOf" srcId="{2AC65550-E1A5-455D-A21C-77EEA1CAEBC6}" destId="{998F11AC-43DC-458B-B8FD-0AFE494E9DDB}" srcOrd="5" destOrd="0" presId="urn:microsoft.com/office/officeart/2005/8/layout/hProcess9"/>
    <dgm:cxn modelId="{D88FAED7-BABA-439C-9F80-0CC44AE23279}" type="presParOf" srcId="{2AC65550-E1A5-455D-A21C-77EEA1CAEBC6}" destId="{8E6AB6AB-6C48-472F-868D-713007EC7E9C}"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C3F91BC-6AD0-4433-8294-76C06BC26A7D}" type="doc">
      <dgm:prSet loTypeId="urn:microsoft.com/office/officeart/2005/8/layout/vList2" loCatId="list" qsTypeId="urn:microsoft.com/office/officeart/2005/8/quickstyle/simple5" qsCatId="simple" csTypeId="urn:microsoft.com/office/officeart/2005/8/colors/colorful5" csCatId="colorful" phldr="1"/>
      <dgm:spPr/>
      <dgm:t>
        <a:bodyPr/>
        <a:lstStyle/>
        <a:p>
          <a:endParaRPr lang="en-US"/>
        </a:p>
      </dgm:t>
    </dgm:pt>
    <dgm:pt modelId="{89E7C5A9-D275-4B3F-B199-1383397DB148}">
      <dgm:prSet custT="1"/>
      <dgm:spPr/>
      <dgm:t>
        <a:bodyPr/>
        <a:lstStyle/>
        <a:p>
          <a:r>
            <a:rPr lang="en-US" sz="1400"/>
            <a:t>Thankfully, we were using a separate system for care plans and task management.</a:t>
          </a:r>
        </a:p>
      </dgm:t>
    </dgm:pt>
    <dgm:pt modelId="{3164DE30-D18B-4E5A-8238-79907D000A9E}" type="parTrans" cxnId="{A1339A7A-389F-4006-9311-328CAB09A4A8}">
      <dgm:prSet/>
      <dgm:spPr/>
      <dgm:t>
        <a:bodyPr/>
        <a:lstStyle/>
        <a:p>
          <a:endParaRPr lang="en-US"/>
        </a:p>
      </dgm:t>
    </dgm:pt>
    <dgm:pt modelId="{4634AD93-4C2E-488B-B9A3-3EC29385F8AD}" type="sibTrans" cxnId="{A1339A7A-389F-4006-9311-328CAB09A4A8}">
      <dgm:prSet/>
      <dgm:spPr/>
      <dgm:t>
        <a:bodyPr/>
        <a:lstStyle/>
        <a:p>
          <a:endParaRPr lang="en-US"/>
        </a:p>
      </dgm:t>
    </dgm:pt>
    <dgm:pt modelId="{74D0B9ED-8B7A-4991-8639-26C99ADD03E0}">
      <dgm:prSet custT="1"/>
      <dgm:spPr/>
      <dgm:t>
        <a:bodyPr/>
        <a:lstStyle/>
        <a:p>
          <a:r>
            <a:rPr lang="en-US" sz="1400"/>
            <a:t>I quickly led an effort to reconstruct the schedule manually using the available care task data.</a:t>
          </a:r>
        </a:p>
      </dgm:t>
    </dgm:pt>
    <dgm:pt modelId="{298015C3-32D6-4113-8FEC-1092105ECB0B}" type="parTrans" cxnId="{00F9CA77-F8CC-409E-B6BE-20AB9D129FEB}">
      <dgm:prSet/>
      <dgm:spPr/>
      <dgm:t>
        <a:bodyPr/>
        <a:lstStyle/>
        <a:p>
          <a:endParaRPr lang="en-US"/>
        </a:p>
      </dgm:t>
    </dgm:pt>
    <dgm:pt modelId="{F5B07B10-9B08-4158-8D08-765685DAA230}" type="sibTrans" cxnId="{00F9CA77-F8CC-409E-B6BE-20AB9D129FEB}">
      <dgm:prSet/>
      <dgm:spPr/>
      <dgm:t>
        <a:bodyPr/>
        <a:lstStyle/>
        <a:p>
          <a:endParaRPr lang="en-US"/>
        </a:p>
      </dgm:t>
    </dgm:pt>
    <dgm:pt modelId="{F486EA5A-CC38-4905-9633-1C608308DF0E}">
      <dgm:prSet custT="1"/>
      <dgm:spPr/>
      <dgm:t>
        <a:bodyPr/>
        <a:lstStyle/>
        <a:p>
          <a:r>
            <a:rPr lang="en-US" sz="1400"/>
            <a:t>We created a custom spreadsheet-based rota, built to filter and map appointments in real time.</a:t>
          </a:r>
        </a:p>
      </dgm:t>
    </dgm:pt>
    <dgm:pt modelId="{12843B46-0B16-49B6-9767-686E3235DCA1}" type="parTrans" cxnId="{E8CD0FD0-0C82-40EC-A7B1-6911DF37D72C}">
      <dgm:prSet/>
      <dgm:spPr/>
      <dgm:t>
        <a:bodyPr/>
        <a:lstStyle/>
        <a:p>
          <a:endParaRPr lang="en-US"/>
        </a:p>
      </dgm:t>
    </dgm:pt>
    <dgm:pt modelId="{42BF139F-BCBE-435C-BBA5-FBA70B580A18}" type="sibTrans" cxnId="{E8CD0FD0-0C82-40EC-A7B1-6911DF37D72C}">
      <dgm:prSet/>
      <dgm:spPr/>
      <dgm:t>
        <a:bodyPr/>
        <a:lstStyle/>
        <a:p>
          <a:endParaRPr lang="en-US"/>
        </a:p>
      </dgm:t>
    </dgm:pt>
    <dgm:pt modelId="{1A27DF08-8170-45C9-B5BA-70C07E21A33C}">
      <dgm:prSet custT="1"/>
      <dgm:spPr/>
      <dgm:t>
        <a:bodyPr/>
        <a:lstStyle/>
        <a:p>
          <a:r>
            <a:rPr lang="en-US" sz="1400"/>
            <a:t>Rotas were emailed directly to each carer to keep visits on track.</a:t>
          </a:r>
        </a:p>
      </dgm:t>
    </dgm:pt>
    <dgm:pt modelId="{88D08CE1-1A49-45FF-8A59-EF48B868CF52}" type="parTrans" cxnId="{8B47BA72-B900-4A28-9120-70F170F07B40}">
      <dgm:prSet/>
      <dgm:spPr/>
      <dgm:t>
        <a:bodyPr/>
        <a:lstStyle/>
        <a:p>
          <a:endParaRPr lang="en-US"/>
        </a:p>
      </dgm:t>
    </dgm:pt>
    <dgm:pt modelId="{840F8EDE-D7F7-4505-89A7-6A57ACA88066}" type="sibTrans" cxnId="{8B47BA72-B900-4A28-9120-70F170F07B40}">
      <dgm:prSet/>
      <dgm:spPr/>
      <dgm:t>
        <a:bodyPr/>
        <a:lstStyle/>
        <a:p>
          <a:endParaRPr lang="en-US"/>
        </a:p>
      </dgm:t>
    </dgm:pt>
    <dgm:pt modelId="{41DCC485-2B3E-45CD-9005-60E2304ABED6}">
      <dgm:prSet custT="1"/>
      <dgm:spPr/>
      <dgm:t>
        <a:bodyPr/>
        <a:lstStyle/>
        <a:p>
          <a:r>
            <a:rPr lang="en-US" sz="1400"/>
            <a:t>This ad-hoc system was built and deployed in under 3 hours from the moment of system failure.</a:t>
          </a:r>
        </a:p>
      </dgm:t>
    </dgm:pt>
    <dgm:pt modelId="{392D4B37-D23A-4B02-9AC3-74AA2DD2FD1B}" type="parTrans" cxnId="{F915FE0D-0841-4940-8275-1696C5175471}">
      <dgm:prSet/>
      <dgm:spPr/>
      <dgm:t>
        <a:bodyPr/>
        <a:lstStyle/>
        <a:p>
          <a:endParaRPr lang="en-US"/>
        </a:p>
      </dgm:t>
    </dgm:pt>
    <dgm:pt modelId="{C7054EFC-4D0C-45DD-805D-7427CEDC26B8}" type="sibTrans" cxnId="{F915FE0D-0841-4940-8275-1696C5175471}">
      <dgm:prSet/>
      <dgm:spPr/>
      <dgm:t>
        <a:bodyPr/>
        <a:lstStyle/>
        <a:p>
          <a:endParaRPr lang="en-US"/>
        </a:p>
      </dgm:t>
    </dgm:pt>
    <dgm:pt modelId="{3368D1AE-D7A9-485C-9216-27BDB69F77E9}">
      <dgm:prSet custT="1"/>
      <dgm:spPr/>
      <dgm:t>
        <a:bodyPr/>
        <a:lstStyle/>
        <a:p>
          <a:r>
            <a:rPr lang="en-US" sz="1400"/>
            <a:t>No care appointments were missed. Clients received their visits on time.</a:t>
          </a:r>
        </a:p>
      </dgm:t>
    </dgm:pt>
    <dgm:pt modelId="{C4CB6AC9-A136-4292-930E-6B93576BE3CC}" type="parTrans" cxnId="{3325FBF4-B657-46EF-BAE0-7CDEC5248980}">
      <dgm:prSet/>
      <dgm:spPr/>
      <dgm:t>
        <a:bodyPr/>
        <a:lstStyle/>
        <a:p>
          <a:endParaRPr lang="en-US"/>
        </a:p>
      </dgm:t>
    </dgm:pt>
    <dgm:pt modelId="{766FAD20-49FF-410A-B0FE-72631B81B5E2}" type="sibTrans" cxnId="{3325FBF4-B657-46EF-BAE0-7CDEC5248980}">
      <dgm:prSet/>
      <dgm:spPr/>
      <dgm:t>
        <a:bodyPr/>
        <a:lstStyle/>
        <a:p>
          <a:endParaRPr lang="en-US"/>
        </a:p>
      </dgm:t>
    </dgm:pt>
    <dgm:pt modelId="{ACD873F7-C2D7-400D-A180-DEE51C2093D7}">
      <dgm:prSet custT="1"/>
      <dgm:spPr/>
      <dgm:t>
        <a:bodyPr/>
        <a:lstStyle/>
        <a:p>
          <a:r>
            <a:rPr lang="en-US" sz="1400" dirty="0"/>
            <a:t>What saved us? A combination of:</a:t>
          </a:r>
        </a:p>
      </dgm:t>
    </dgm:pt>
    <dgm:pt modelId="{79E93E88-08D9-4932-B685-BF1B230E0EF4}" type="parTrans" cxnId="{35768C88-FC18-466F-990D-42637C920FC0}">
      <dgm:prSet/>
      <dgm:spPr/>
      <dgm:t>
        <a:bodyPr/>
        <a:lstStyle/>
        <a:p>
          <a:endParaRPr lang="en-US"/>
        </a:p>
      </dgm:t>
    </dgm:pt>
    <dgm:pt modelId="{73326A70-2EAE-4F35-9681-3DBA58B6B8C2}" type="sibTrans" cxnId="{35768C88-FC18-466F-990D-42637C920FC0}">
      <dgm:prSet/>
      <dgm:spPr/>
      <dgm:t>
        <a:bodyPr/>
        <a:lstStyle/>
        <a:p>
          <a:endParaRPr lang="en-US"/>
        </a:p>
      </dgm:t>
    </dgm:pt>
    <dgm:pt modelId="{CF6928CE-97CB-45FD-B658-41231FA5C9E9}">
      <dgm:prSet custT="1"/>
      <dgm:spPr/>
      <dgm:t>
        <a:bodyPr/>
        <a:lstStyle/>
        <a:p>
          <a:r>
            <a:rPr lang="en-US" sz="1400"/>
            <a:t>A working backup system</a:t>
          </a:r>
        </a:p>
      </dgm:t>
    </dgm:pt>
    <dgm:pt modelId="{2936ADBD-88C0-4E91-AECB-A00FF58C1D63}" type="parTrans" cxnId="{F1459B1B-F04D-4E7C-8101-82E2CA4D25E4}">
      <dgm:prSet/>
      <dgm:spPr/>
      <dgm:t>
        <a:bodyPr/>
        <a:lstStyle/>
        <a:p>
          <a:endParaRPr lang="en-US"/>
        </a:p>
      </dgm:t>
    </dgm:pt>
    <dgm:pt modelId="{EFF3A18D-65F6-47B5-B0BE-8859B7799611}" type="sibTrans" cxnId="{F1459B1B-F04D-4E7C-8101-82E2CA4D25E4}">
      <dgm:prSet/>
      <dgm:spPr/>
      <dgm:t>
        <a:bodyPr/>
        <a:lstStyle/>
        <a:p>
          <a:endParaRPr lang="en-US"/>
        </a:p>
      </dgm:t>
    </dgm:pt>
    <dgm:pt modelId="{CE8F3711-29F7-43EA-BE79-E84940635125}">
      <dgm:prSet custT="1"/>
      <dgm:spPr/>
      <dgm:t>
        <a:bodyPr/>
        <a:lstStyle/>
        <a:p>
          <a:r>
            <a:rPr lang="en-US" sz="1400"/>
            <a:t>Fast threat identification</a:t>
          </a:r>
        </a:p>
      </dgm:t>
    </dgm:pt>
    <dgm:pt modelId="{BABEC3D6-2FAA-4666-ADAE-DA1760996033}" type="parTrans" cxnId="{8514E5F4-AFD5-4370-89D1-8A4C7D67E96B}">
      <dgm:prSet/>
      <dgm:spPr/>
      <dgm:t>
        <a:bodyPr/>
        <a:lstStyle/>
        <a:p>
          <a:endParaRPr lang="en-US"/>
        </a:p>
      </dgm:t>
    </dgm:pt>
    <dgm:pt modelId="{C3016867-C82A-4756-AA88-B9C66B631361}" type="sibTrans" cxnId="{8514E5F4-AFD5-4370-89D1-8A4C7D67E96B}">
      <dgm:prSet/>
      <dgm:spPr/>
      <dgm:t>
        <a:bodyPr/>
        <a:lstStyle/>
        <a:p>
          <a:endParaRPr lang="en-US"/>
        </a:p>
      </dgm:t>
    </dgm:pt>
    <dgm:pt modelId="{0F6415DF-4B0B-4F4F-ACA7-693F9DCEBCEB}">
      <dgm:prSet custT="1"/>
      <dgm:spPr/>
      <dgm:t>
        <a:bodyPr/>
        <a:lstStyle/>
        <a:p>
          <a:r>
            <a:rPr lang="en-US" sz="1400" dirty="0"/>
            <a:t>And immediate action with clear roles</a:t>
          </a:r>
        </a:p>
      </dgm:t>
    </dgm:pt>
    <dgm:pt modelId="{42910355-2CC3-44B2-AF5B-164352B50D94}" type="parTrans" cxnId="{4663CF61-009F-491B-986D-F0650238F327}">
      <dgm:prSet/>
      <dgm:spPr/>
      <dgm:t>
        <a:bodyPr/>
        <a:lstStyle/>
        <a:p>
          <a:endParaRPr lang="en-US"/>
        </a:p>
      </dgm:t>
    </dgm:pt>
    <dgm:pt modelId="{5C310C97-DA14-461F-AD44-B473C16E5D3A}" type="sibTrans" cxnId="{4663CF61-009F-491B-986D-F0650238F327}">
      <dgm:prSet/>
      <dgm:spPr/>
      <dgm:t>
        <a:bodyPr/>
        <a:lstStyle/>
        <a:p>
          <a:endParaRPr lang="en-US"/>
        </a:p>
      </dgm:t>
    </dgm:pt>
    <dgm:pt modelId="{CB62F445-E7BA-4CBA-8E3F-E48DE1DC07ED}" type="pres">
      <dgm:prSet presAssocID="{AC3F91BC-6AD0-4433-8294-76C06BC26A7D}" presName="linear" presStyleCnt="0">
        <dgm:presLayoutVars>
          <dgm:animLvl val="lvl"/>
          <dgm:resizeHandles val="exact"/>
        </dgm:presLayoutVars>
      </dgm:prSet>
      <dgm:spPr/>
    </dgm:pt>
    <dgm:pt modelId="{49CB850B-B18B-44E3-9E76-E06D0FC2AC7E}" type="pres">
      <dgm:prSet presAssocID="{89E7C5A9-D275-4B3F-B199-1383397DB148}" presName="parentText" presStyleLbl="node1" presStyleIdx="0" presStyleCnt="7">
        <dgm:presLayoutVars>
          <dgm:chMax val="0"/>
          <dgm:bulletEnabled val="1"/>
        </dgm:presLayoutVars>
      </dgm:prSet>
      <dgm:spPr/>
    </dgm:pt>
    <dgm:pt modelId="{20D456E8-BA40-4D67-855F-A92253B76810}" type="pres">
      <dgm:prSet presAssocID="{4634AD93-4C2E-488B-B9A3-3EC29385F8AD}" presName="spacer" presStyleCnt="0"/>
      <dgm:spPr/>
    </dgm:pt>
    <dgm:pt modelId="{8BCE2645-C6AE-4DD9-8DC0-4BEF88C717EF}" type="pres">
      <dgm:prSet presAssocID="{74D0B9ED-8B7A-4991-8639-26C99ADD03E0}" presName="parentText" presStyleLbl="node1" presStyleIdx="1" presStyleCnt="7">
        <dgm:presLayoutVars>
          <dgm:chMax val="0"/>
          <dgm:bulletEnabled val="1"/>
        </dgm:presLayoutVars>
      </dgm:prSet>
      <dgm:spPr/>
    </dgm:pt>
    <dgm:pt modelId="{4EC4E9EC-C4C5-4965-9795-4F7F38906BFD}" type="pres">
      <dgm:prSet presAssocID="{F5B07B10-9B08-4158-8D08-765685DAA230}" presName="spacer" presStyleCnt="0"/>
      <dgm:spPr/>
    </dgm:pt>
    <dgm:pt modelId="{716AD61A-A12A-48B8-A75E-BD64D9DC5189}" type="pres">
      <dgm:prSet presAssocID="{F486EA5A-CC38-4905-9633-1C608308DF0E}" presName="parentText" presStyleLbl="node1" presStyleIdx="2" presStyleCnt="7">
        <dgm:presLayoutVars>
          <dgm:chMax val="0"/>
          <dgm:bulletEnabled val="1"/>
        </dgm:presLayoutVars>
      </dgm:prSet>
      <dgm:spPr/>
    </dgm:pt>
    <dgm:pt modelId="{EEE0EB9F-CC25-4D6A-B6E5-62CFC1CCF90B}" type="pres">
      <dgm:prSet presAssocID="{42BF139F-BCBE-435C-BBA5-FBA70B580A18}" presName="spacer" presStyleCnt="0"/>
      <dgm:spPr/>
    </dgm:pt>
    <dgm:pt modelId="{50363EB6-47AF-4ACB-8E07-EE3E59ED3852}" type="pres">
      <dgm:prSet presAssocID="{1A27DF08-8170-45C9-B5BA-70C07E21A33C}" presName="parentText" presStyleLbl="node1" presStyleIdx="3" presStyleCnt="7">
        <dgm:presLayoutVars>
          <dgm:chMax val="0"/>
          <dgm:bulletEnabled val="1"/>
        </dgm:presLayoutVars>
      </dgm:prSet>
      <dgm:spPr/>
    </dgm:pt>
    <dgm:pt modelId="{60A042B4-EE72-43BC-9D4B-49BDEE5DA4AD}" type="pres">
      <dgm:prSet presAssocID="{840F8EDE-D7F7-4505-89A7-6A57ACA88066}" presName="spacer" presStyleCnt="0"/>
      <dgm:spPr/>
    </dgm:pt>
    <dgm:pt modelId="{38D77335-5D8B-4C03-B833-50321D1EDA7A}" type="pres">
      <dgm:prSet presAssocID="{41DCC485-2B3E-45CD-9005-60E2304ABED6}" presName="parentText" presStyleLbl="node1" presStyleIdx="4" presStyleCnt="7">
        <dgm:presLayoutVars>
          <dgm:chMax val="0"/>
          <dgm:bulletEnabled val="1"/>
        </dgm:presLayoutVars>
      </dgm:prSet>
      <dgm:spPr/>
    </dgm:pt>
    <dgm:pt modelId="{4C862154-9976-48BF-9728-7AE58DC7CE2A}" type="pres">
      <dgm:prSet presAssocID="{C7054EFC-4D0C-45DD-805D-7427CEDC26B8}" presName="spacer" presStyleCnt="0"/>
      <dgm:spPr/>
    </dgm:pt>
    <dgm:pt modelId="{981A0D92-A989-4E41-9DA0-15695369223D}" type="pres">
      <dgm:prSet presAssocID="{3368D1AE-D7A9-485C-9216-27BDB69F77E9}" presName="parentText" presStyleLbl="node1" presStyleIdx="5" presStyleCnt="7">
        <dgm:presLayoutVars>
          <dgm:chMax val="0"/>
          <dgm:bulletEnabled val="1"/>
        </dgm:presLayoutVars>
      </dgm:prSet>
      <dgm:spPr/>
    </dgm:pt>
    <dgm:pt modelId="{DD77036A-3246-4430-A447-7B1C42B902C4}" type="pres">
      <dgm:prSet presAssocID="{766FAD20-49FF-410A-B0FE-72631B81B5E2}" presName="spacer" presStyleCnt="0"/>
      <dgm:spPr/>
    </dgm:pt>
    <dgm:pt modelId="{C242112B-DD46-4554-A26F-40324CCA2513}" type="pres">
      <dgm:prSet presAssocID="{ACD873F7-C2D7-400D-A180-DEE51C2093D7}" presName="parentText" presStyleLbl="node1" presStyleIdx="6" presStyleCnt="7">
        <dgm:presLayoutVars>
          <dgm:chMax val="0"/>
          <dgm:bulletEnabled val="1"/>
        </dgm:presLayoutVars>
      </dgm:prSet>
      <dgm:spPr/>
    </dgm:pt>
    <dgm:pt modelId="{F9F8C14A-6219-4061-B65A-8B72F9DAB714}" type="pres">
      <dgm:prSet presAssocID="{ACD873F7-C2D7-400D-A180-DEE51C2093D7}" presName="childText" presStyleLbl="revTx" presStyleIdx="0" presStyleCnt="1">
        <dgm:presLayoutVars>
          <dgm:bulletEnabled val="1"/>
        </dgm:presLayoutVars>
      </dgm:prSet>
      <dgm:spPr/>
    </dgm:pt>
  </dgm:ptLst>
  <dgm:cxnLst>
    <dgm:cxn modelId="{F915FE0D-0841-4940-8275-1696C5175471}" srcId="{AC3F91BC-6AD0-4433-8294-76C06BC26A7D}" destId="{41DCC485-2B3E-45CD-9005-60E2304ABED6}" srcOrd="4" destOrd="0" parTransId="{392D4B37-D23A-4B02-9AC3-74AA2DD2FD1B}" sibTransId="{C7054EFC-4D0C-45DD-805D-7427CEDC26B8}"/>
    <dgm:cxn modelId="{F1459B1B-F04D-4E7C-8101-82E2CA4D25E4}" srcId="{ACD873F7-C2D7-400D-A180-DEE51C2093D7}" destId="{CF6928CE-97CB-45FD-B658-41231FA5C9E9}" srcOrd="0" destOrd="0" parTransId="{2936ADBD-88C0-4E91-AECB-A00FF58C1D63}" sibTransId="{EFF3A18D-65F6-47B5-B0BE-8859B7799611}"/>
    <dgm:cxn modelId="{7A0F9F60-E378-46CE-8033-D217349B012A}" type="presOf" srcId="{CF6928CE-97CB-45FD-B658-41231FA5C9E9}" destId="{F9F8C14A-6219-4061-B65A-8B72F9DAB714}" srcOrd="0" destOrd="0" presId="urn:microsoft.com/office/officeart/2005/8/layout/vList2"/>
    <dgm:cxn modelId="{4663CF61-009F-491B-986D-F0650238F327}" srcId="{ACD873F7-C2D7-400D-A180-DEE51C2093D7}" destId="{0F6415DF-4B0B-4F4F-ACA7-693F9DCEBCEB}" srcOrd="2" destOrd="0" parTransId="{42910355-2CC3-44B2-AF5B-164352B50D94}" sibTransId="{5C310C97-DA14-461F-AD44-B473C16E5D3A}"/>
    <dgm:cxn modelId="{8B47BA72-B900-4A28-9120-70F170F07B40}" srcId="{AC3F91BC-6AD0-4433-8294-76C06BC26A7D}" destId="{1A27DF08-8170-45C9-B5BA-70C07E21A33C}" srcOrd="3" destOrd="0" parTransId="{88D08CE1-1A49-45FF-8A59-EF48B868CF52}" sibTransId="{840F8EDE-D7F7-4505-89A7-6A57ACA88066}"/>
    <dgm:cxn modelId="{00F9CA77-F8CC-409E-B6BE-20AB9D129FEB}" srcId="{AC3F91BC-6AD0-4433-8294-76C06BC26A7D}" destId="{74D0B9ED-8B7A-4991-8639-26C99ADD03E0}" srcOrd="1" destOrd="0" parTransId="{298015C3-32D6-4113-8FEC-1092105ECB0B}" sibTransId="{F5B07B10-9B08-4158-8D08-765685DAA230}"/>
    <dgm:cxn modelId="{A1339A7A-389F-4006-9311-328CAB09A4A8}" srcId="{AC3F91BC-6AD0-4433-8294-76C06BC26A7D}" destId="{89E7C5A9-D275-4B3F-B199-1383397DB148}" srcOrd="0" destOrd="0" parTransId="{3164DE30-D18B-4E5A-8238-79907D000A9E}" sibTransId="{4634AD93-4C2E-488B-B9A3-3EC29385F8AD}"/>
    <dgm:cxn modelId="{855D877F-56D3-4A00-91E6-99E4A365EEBD}" type="presOf" srcId="{ACD873F7-C2D7-400D-A180-DEE51C2093D7}" destId="{C242112B-DD46-4554-A26F-40324CCA2513}" srcOrd="0" destOrd="0" presId="urn:microsoft.com/office/officeart/2005/8/layout/vList2"/>
    <dgm:cxn modelId="{DAE05280-C858-43EE-83B6-F96CC3AA7B85}" type="presOf" srcId="{0F6415DF-4B0B-4F4F-ACA7-693F9DCEBCEB}" destId="{F9F8C14A-6219-4061-B65A-8B72F9DAB714}" srcOrd="0" destOrd="2" presId="urn:microsoft.com/office/officeart/2005/8/layout/vList2"/>
    <dgm:cxn modelId="{627E8981-D645-4963-9CAF-FFF519CC6F9C}" type="presOf" srcId="{F486EA5A-CC38-4905-9633-1C608308DF0E}" destId="{716AD61A-A12A-48B8-A75E-BD64D9DC5189}" srcOrd="0" destOrd="0" presId="urn:microsoft.com/office/officeart/2005/8/layout/vList2"/>
    <dgm:cxn modelId="{35768C88-FC18-466F-990D-42637C920FC0}" srcId="{AC3F91BC-6AD0-4433-8294-76C06BC26A7D}" destId="{ACD873F7-C2D7-400D-A180-DEE51C2093D7}" srcOrd="6" destOrd="0" parTransId="{79E93E88-08D9-4932-B685-BF1B230E0EF4}" sibTransId="{73326A70-2EAE-4F35-9681-3DBA58B6B8C2}"/>
    <dgm:cxn modelId="{935E6389-D08E-4C4D-9A0C-AABAB9F4F520}" type="presOf" srcId="{3368D1AE-D7A9-485C-9216-27BDB69F77E9}" destId="{981A0D92-A989-4E41-9DA0-15695369223D}" srcOrd="0" destOrd="0" presId="urn:microsoft.com/office/officeart/2005/8/layout/vList2"/>
    <dgm:cxn modelId="{03437A89-CAEE-4E7C-B5AE-E74274DB381C}" type="presOf" srcId="{74D0B9ED-8B7A-4991-8639-26C99ADD03E0}" destId="{8BCE2645-C6AE-4DD9-8DC0-4BEF88C717EF}" srcOrd="0" destOrd="0" presId="urn:microsoft.com/office/officeart/2005/8/layout/vList2"/>
    <dgm:cxn modelId="{F78DD38E-947E-44F1-9C28-9EA3EEEB49B2}" type="presOf" srcId="{41DCC485-2B3E-45CD-9005-60E2304ABED6}" destId="{38D77335-5D8B-4C03-B833-50321D1EDA7A}" srcOrd="0" destOrd="0" presId="urn:microsoft.com/office/officeart/2005/8/layout/vList2"/>
    <dgm:cxn modelId="{EE3282A2-50AA-4FB0-BB89-B580003D5950}" type="presOf" srcId="{CE8F3711-29F7-43EA-BE79-E84940635125}" destId="{F9F8C14A-6219-4061-B65A-8B72F9DAB714}" srcOrd="0" destOrd="1" presId="urn:microsoft.com/office/officeart/2005/8/layout/vList2"/>
    <dgm:cxn modelId="{27D518CF-62F7-4B4F-AD9E-F6D45E950EF0}" type="presOf" srcId="{AC3F91BC-6AD0-4433-8294-76C06BC26A7D}" destId="{CB62F445-E7BA-4CBA-8E3F-E48DE1DC07ED}" srcOrd="0" destOrd="0" presId="urn:microsoft.com/office/officeart/2005/8/layout/vList2"/>
    <dgm:cxn modelId="{E8CD0FD0-0C82-40EC-A7B1-6911DF37D72C}" srcId="{AC3F91BC-6AD0-4433-8294-76C06BC26A7D}" destId="{F486EA5A-CC38-4905-9633-1C608308DF0E}" srcOrd="2" destOrd="0" parTransId="{12843B46-0B16-49B6-9767-686E3235DCA1}" sibTransId="{42BF139F-BCBE-435C-BBA5-FBA70B580A18}"/>
    <dgm:cxn modelId="{EE3D01E6-8BAD-40C0-A324-F1D9399BA12E}" type="presOf" srcId="{89E7C5A9-D275-4B3F-B199-1383397DB148}" destId="{49CB850B-B18B-44E3-9E76-E06D0FC2AC7E}" srcOrd="0" destOrd="0" presId="urn:microsoft.com/office/officeart/2005/8/layout/vList2"/>
    <dgm:cxn modelId="{78222BF2-DD31-46E6-B3C3-EB4104D30E95}" type="presOf" srcId="{1A27DF08-8170-45C9-B5BA-70C07E21A33C}" destId="{50363EB6-47AF-4ACB-8E07-EE3E59ED3852}" srcOrd="0" destOrd="0" presId="urn:microsoft.com/office/officeart/2005/8/layout/vList2"/>
    <dgm:cxn modelId="{8514E5F4-AFD5-4370-89D1-8A4C7D67E96B}" srcId="{ACD873F7-C2D7-400D-A180-DEE51C2093D7}" destId="{CE8F3711-29F7-43EA-BE79-E84940635125}" srcOrd="1" destOrd="0" parTransId="{BABEC3D6-2FAA-4666-ADAE-DA1760996033}" sibTransId="{C3016867-C82A-4756-AA88-B9C66B631361}"/>
    <dgm:cxn modelId="{3325FBF4-B657-46EF-BAE0-7CDEC5248980}" srcId="{AC3F91BC-6AD0-4433-8294-76C06BC26A7D}" destId="{3368D1AE-D7A9-485C-9216-27BDB69F77E9}" srcOrd="5" destOrd="0" parTransId="{C4CB6AC9-A136-4292-930E-6B93576BE3CC}" sibTransId="{766FAD20-49FF-410A-B0FE-72631B81B5E2}"/>
    <dgm:cxn modelId="{0E6F57B8-757A-44B9-8157-391E37DE5775}" type="presParOf" srcId="{CB62F445-E7BA-4CBA-8E3F-E48DE1DC07ED}" destId="{49CB850B-B18B-44E3-9E76-E06D0FC2AC7E}" srcOrd="0" destOrd="0" presId="urn:microsoft.com/office/officeart/2005/8/layout/vList2"/>
    <dgm:cxn modelId="{98076B5F-0FDA-4D18-A1C7-FDC157ADAD00}" type="presParOf" srcId="{CB62F445-E7BA-4CBA-8E3F-E48DE1DC07ED}" destId="{20D456E8-BA40-4D67-855F-A92253B76810}" srcOrd="1" destOrd="0" presId="urn:microsoft.com/office/officeart/2005/8/layout/vList2"/>
    <dgm:cxn modelId="{59F34A5C-D45C-44CF-821B-DF3E9DF91CD9}" type="presParOf" srcId="{CB62F445-E7BA-4CBA-8E3F-E48DE1DC07ED}" destId="{8BCE2645-C6AE-4DD9-8DC0-4BEF88C717EF}" srcOrd="2" destOrd="0" presId="urn:microsoft.com/office/officeart/2005/8/layout/vList2"/>
    <dgm:cxn modelId="{8015C316-64D9-4044-96D0-FDAC3F2FFCCC}" type="presParOf" srcId="{CB62F445-E7BA-4CBA-8E3F-E48DE1DC07ED}" destId="{4EC4E9EC-C4C5-4965-9795-4F7F38906BFD}" srcOrd="3" destOrd="0" presId="urn:microsoft.com/office/officeart/2005/8/layout/vList2"/>
    <dgm:cxn modelId="{BE2B05A4-DCF7-4339-B438-E16A532888A6}" type="presParOf" srcId="{CB62F445-E7BA-4CBA-8E3F-E48DE1DC07ED}" destId="{716AD61A-A12A-48B8-A75E-BD64D9DC5189}" srcOrd="4" destOrd="0" presId="urn:microsoft.com/office/officeart/2005/8/layout/vList2"/>
    <dgm:cxn modelId="{B1400302-A9BC-4769-AF88-5C9B351CAA64}" type="presParOf" srcId="{CB62F445-E7BA-4CBA-8E3F-E48DE1DC07ED}" destId="{EEE0EB9F-CC25-4D6A-B6E5-62CFC1CCF90B}" srcOrd="5" destOrd="0" presId="urn:microsoft.com/office/officeart/2005/8/layout/vList2"/>
    <dgm:cxn modelId="{09B0BD54-BB79-4ED4-8AD6-130FB00AAF13}" type="presParOf" srcId="{CB62F445-E7BA-4CBA-8E3F-E48DE1DC07ED}" destId="{50363EB6-47AF-4ACB-8E07-EE3E59ED3852}" srcOrd="6" destOrd="0" presId="urn:microsoft.com/office/officeart/2005/8/layout/vList2"/>
    <dgm:cxn modelId="{4465920A-A5AB-499F-A082-D72EC12F9467}" type="presParOf" srcId="{CB62F445-E7BA-4CBA-8E3F-E48DE1DC07ED}" destId="{60A042B4-EE72-43BC-9D4B-49BDEE5DA4AD}" srcOrd="7" destOrd="0" presId="urn:microsoft.com/office/officeart/2005/8/layout/vList2"/>
    <dgm:cxn modelId="{4FF04018-780C-44E8-B6B8-995645C3CD52}" type="presParOf" srcId="{CB62F445-E7BA-4CBA-8E3F-E48DE1DC07ED}" destId="{38D77335-5D8B-4C03-B833-50321D1EDA7A}" srcOrd="8" destOrd="0" presId="urn:microsoft.com/office/officeart/2005/8/layout/vList2"/>
    <dgm:cxn modelId="{A9B3C41C-412A-406A-ACFA-A2A4A3819243}" type="presParOf" srcId="{CB62F445-E7BA-4CBA-8E3F-E48DE1DC07ED}" destId="{4C862154-9976-48BF-9728-7AE58DC7CE2A}" srcOrd="9" destOrd="0" presId="urn:microsoft.com/office/officeart/2005/8/layout/vList2"/>
    <dgm:cxn modelId="{151F1EA7-2BC8-4568-A596-49BCFA51BE3E}" type="presParOf" srcId="{CB62F445-E7BA-4CBA-8E3F-E48DE1DC07ED}" destId="{981A0D92-A989-4E41-9DA0-15695369223D}" srcOrd="10" destOrd="0" presId="urn:microsoft.com/office/officeart/2005/8/layout/vList2"/>
    <dgm:cxn modelId="{B1AC7F37-B636-4FE7-AA04-05AC39229F03}" type="presParOf" srcId="{CB62F445-E7BA-4CBA-8E3F-E48DE1DC07ED}" destId="{DD77036A-3246-4430-A447-7B1C42B902C4}" srcOrd="11" destOrd="0" presId="urn:microsoft.com/office/officeart/2005/8/layout/vList2"/>
    <dgm:cxn modelId="{8E189D0A-71A2-4709-A100-C7ADDC7D6C9B}" type="presParOf" srcId="{CB62F445-E7BA-4CBA-8E3F-E48DE1DC07ED}" destId="{C242112B-DD46-4554-A26F-40324CCA2513}" srcOrd="12" destOrd="0" presId="urn:microsoft.com/office/officeart/2005/8/layout/vList2"/>
    <dgm:cxn modelId="{DD29D343-EF6A-44D2-B965-37B3D01527DA}" type="presParOf" srcId="{CB62F445-E7BA-4CBA-8E3F-E48DE1DC07ED}" destId="{F9F8C14A-6219-4061-B65A-8B72F9DAB714}" srcOrd="1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4DB7784-AD7E-436C-95E4-415B5B264AAE}"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GB"/>
        </a:p>
      </dgm:t>
    </dgm:pt>
    <dgm:pt modelId="{7A6EA82F-5658-48F4-8131-4D30312CB2F2}">
      <dgm:prSet phldrT="[Text]"/>
      <dgm:spPr/>
      <dgm:t>
        <a:bodyPr/>
        <a:lstStyle/>
        <a:p>
          <a:r>
            <a:rPr lang="en-GB" dirty="0"/>
            <a:t>Formal Training </a:t>
          </a:r>
        </a:p>
      </dgm:t>
    </dgm:pt>
    <dgm:pt modelId="{74C516E2-6A3E-4A86-96ED-6A34DC515505}" type="parTrans" cxnId="{C99B2035-F90D-4A7F-845E-5D2C71BF7304}">
      <dgm:prSet/>
      <dgm:spPr/>
      <dgm:t>
        <a:bodyPr/>
        <a:lstStyle/>
        <a:p>
          <a:endParaRPr lang="en-GB"/>
        </a:p>
      </dgm:t>
    </dgm:pt>
    <dgm:pt modelId="{3B2B2C89-5C58-48D4-9680-686740FEE685}" type="sibTrans" cxnId="{C99B2035-F90D-4A7F-845E-5D2C71BF7304}">
      <dgm:prSet/>
      <dgm:spPr/>
      <dgm:t>
        <a:bodyPr/>
        <a:lstStyle/>
        <a:p>
          <a:endParaRPr lang="en-GB"/>
        </a:p>
      </dgm:t>
    </dgm:pt>
    <dgm:pt modelId="{1251EC23-CA86-448E-98CA-4A276B3A9B57}">
      <dgm:prSet phldrT="[Text]"/>
      <dgm:spPr/>
      <dgm:t>
        <a:bodyPr/>
        <a:lstStyle/>
        <a:p>
          <a:r>
            <a:rPr lang="en-GB" dirty="0"/>
            <a:t>Digital Care Hub </a:t>
          </a:r>
          <a:r>
            <a:rPr lang="en-GB" b="1" dirty="0"/>
            <a:t>FREE</a:t>
          </a:r>
          <a:r>
            <a:rPr lang="en-GB" dirty="0"/>
            <a:t> E-learning, developed specifically for the care sector </a:t>
          </a:r>
        </a:p>
      </dgm:t>
    </dgm:pt>
    <dgm:pt modelId="{98532BB7-BDAC-418F-9953-53769942C987}" type="parTrans" cxnId="{09D24485-216B-4AEF-BE45-1EEC90169B10}">
      <dgm:prSet/>
      <dgm:spPr/>
      <dgm:t>
        <a:bodyPr/>
        <a:lstStyle/>
        <a:p>
          <a:endParaRPr lang="en-GB"/>
        </a:p>
      </dgm:t>
    </dgm:pt>
    <dgm:pt modelId="{3821F8E7-3723-478D-8494-06F5EBDB6E16}" type="sibTrans" cxnId="{09D24485-216B-4AEF-BE45-1EEC90169B10}">
      <dgm:prSet/>
      <dgm:spPr/>
      <dgm:t>
        <a:bodyPr/>
        <a:lstStyle/>
        <a:p>
          <a:endParaRPr lang="en-GB"/>
        </a:p>
      </dgm:t>
    </dgm:pt>
    <dgm:pt modelId="{2FBED83E-AD1B-4998-A96C-D6F06F4CC836}">
      <dgm:prSet phldrT="[Text]"/>
      <dgm:spPr/>
      <dgm:t>
        <a:bodyPr/>
        <a:lstStyle/>
        <a:p>
          <a:r>
            <a:rPr lang="en-GB" dirty="0"/>
            <a:t>Cyber Game </a:t>
          </a:r>
        </a:p>
      </dgm:t>
    </dgm:pt>
    <dgm:pt modelId="{A39AE662-5056-42C8-9A83-BC55C697F7DF}" type="parTrans" cxnId="{6930DF30-B272-4750-A17F-626E02ADF67A}">
      <dgm:prSet/>
      <dgm:spPr/>
      <dgm:t>
        <a:bodyPr/>
        <a:lstStyle/>
        <a:p>
          <a:endParaRPr lang="en-GB"/>
        </a:p>
      </dgm:t>
    </dgm:pt>
    <dgm:pt modelId="{34607C51-162C-4171-9B92-4B4CFAEF7D1A}" type="sibTrans" cxnId="{6930DF30-B272-4750-A17F-626E02ADF67A}">
      <dgm:prSet/>
      <dgm:spPr/>
      <dgm:t>
        <a:bodyPr/>
        <a:lstStyle/>
        <a:p>
          <a:endParaRPr lang="en-GB"/>
        </a:p>
      </dgm:t>
    </dgm:pt>
    <dgm:pt modelId="{3CD12F12-AD24-4C51-B200-629823C14891}">
      <dgm:prSet phldrT="[Text]"/>
      <dgm:spPr/>
      <dgm:t>
        <a:bodyPr/>
        <a:lstStyle/>
        <a:p>
          <a:r>
            <a:rPr lang="en-GB" dirty="0"/>
            <a:t>Digital Care Hub </a:t>
          </a:r>
          <a:r>
            <a:rPr lang="en-GB" b="1" dirty="0"/>
            <a:t>FREE</a:t>
          </a:r>
          <a:r>
            <a:rPr lang="en-GB" dirty="0"/>
            <a:t> Cyber Game, developed specifically for the care sector </a:t>
          </a:r>
        </a:p>
      </dgm:t>
    </dgm:pt>
    <dgm:pt modelId="{9B2FDD91-FE27-49EA-95E1-625F5A0AF136}" type="parTrans" cxnId="{3677D445-3F94-4A62-9C66-221987AEF712}">
      <dgm:prSet/>
      <dgm:spPr/>
      <dgm:t>
        <a:bodyPr/>
        <a:lstStyle/>
        <a:p>
          <a:endParaRPr lang="en-GB"/>
        </a:p>
      </dgm:t>
    </dgm:pt>
    <dgm:pt modelId="{11511EB5-4ABE-43E6-A3FE-82413CB3951B}" type="sibTrans" cxnId="{3677D445-3F94-4A62-9C66-221987AEF712}">
      <dgm:prSet/>
      <dgm:spPr/>
      <dgm:t>
        <a:bodyPr/>
        <a:lstStyle/>
        <a:p>
          <a:endParaRPr lang="en-GB"/>
        </a:p>
      </dgm:t>
    </dgm:pt>
    <dgm:pt modelId="{B96F3723-A6E7-4845-93FC-B30ABFB9A6A9}">
      <dgm:prSet phldrT="[Text]"/>
      <dgm:spPr/>
      <dgm:t>
        <a:bodyPr/>
        <a:lstStyle/>
        <a:p>
          <a:r>
            <a:rPr lang="en-GB" dirty="0"/>
            <a:t>Informal Training  </a:t>
          </a:r>
        </a:p>
      </dgm:t>
    </dgm:pt>
    <dgm:pt modelId="{9464634E-88AA-4154-9F9A-E6E90E30A673}" type="parTrans" cxnId="{FBABD50E-8BBA-4B44-967D-E11D2B167065}">
      <dgm:prSet/>
      <dgm:spPr/>
      <dgm:t>
        <a:bodyPr/>
        <a:lstStyle/>
        <a:p>
          <a:endParaRPr lang="en-GB"/>
        </a:p>
      </dgm:t>
    </dgm:pt>
    <dgm:pt modelId="{778EE995-0C5B-4A54-A85E-6B0BF5B68AC6}" type="sibTrans" cxnId="{FBABD50E-8BBA-4B44-967D-E11D2B167065}">
      <dgm:prSet/>
      <dgm:spPr/>
      <dgm:t>
        <a:bodyPr/>
        <a:lstStyle/>
        <a:p>
          <a:endParaRPr lang="en-GB"/>
        </a:p>
      </dgm:t>
    </dgm:pt>
    <dgm:pt modelId="{82845419-F28D-4573-A282-8317E6407496}">
      <dgm:prSet phldrT="[Text]"/>
      <dgm:spPr/>
      <dgm:t>
        <a:bodyPr/>
        <a:lstStyle/>
        <a:p>
          <a:r>
            <a:rPr lang="en-GB" dirty="0"/>
            <a:t>Keep it on your agenda – have regular digital/cyber discussion points in team meetings </a:t>
          </a:r>
        </a:p>
      </dgm:t>
    </dgm:pt>
    <dgm:pt modelId="{74D8E628-5C71-42AC-947C-1D612408286F}" type="parTrans" cxnId="{3526E0A7-9984-4DD4-AE0E-7E9A24991ED0}">
      <dgm:prSet/>
      <dgm:spPr/>
      <dgm:t>
        <a:bodyPr/>
        <a:lstStyle/>
        <a:p>
          <a:endParaRPr lang="en-GB"/>
        </a:p>
      </dgm:t>
    </dgm:pt>
    <dgm:pt modelId="{7125FDA5-D385-4B4D-97CE-C2B6A12257A8}" type="sibTrans" cxnId="{3526E0A7-9984-4DD4-AE0E-7E9A24991ED0}">
      <dgm:prSet/>
      <dgm:spPr/>
      <dgm:t>
        <a:bodyPr/>
        <a:lstStyle/>
        <a:p>
          <a:endParaRPr lang="en-GB"/>
        </a:p>
      </dgm:t>
    </dgm:pt>
    <dgm:pt modelId="{D2EDBFDF-B023-4301-86A7-4B49705145E8}">
      <dgm:prSet phldrT="[Text]"/>
      <dgm:spPr/>
      <dgm:t>
        <a:bodyPr/>
        <a:lstStyle/>
        <a:p>
          <a:r>
            <a:rPr lang="en-GB" dirty="0"/>
            <a:t>Ask subject matter experts to attend your workplace and trouble shoot or present </a:t>
          </a:r>
        </a:p>
      </dgm:t>
    </dgm:pt>
    <dgm:pt modelId="{D22E75AE-6F86-4518-A3F0-817B9948DC2F}" type="parTrans" cxnId="{805ED7CE-3053-42C2-9EAC-7A108CD9250D}">
      <dgm:prSet/>
      <dgm:spPr/>
      <dgm:t>
        <a:bodyPr/>
        <a:lstStyle/>
        <a:p>
          <a:endParaRPr lang="en-GB"/>
        </a:p>
      </dgm:t>
    </dgm:pt>
    <dgm:pt modelId="{8D4EB55C-A4C7-4221-A724-DB6451C95411}" type="sibTrans" cxnId="{805ED7CE-3053-42C2-9EAC-7A108CD9250D}">
      <dgm:prSet/>
      <dgm:spPr/>
      <dgm:t>
        <a:bodyPr/>
        <a:lstStyle/>
        <a:p>
          <a:endParaRPr lang="en-GB"/>
        </a:p>
      </dgm:t>
    </dgm:pt>
    <dgm:pt modelId="{8F588B1C-230C-4D09-B02F-321989CAB043}">
      <dgm:prSet phldrT="[Text]"/>
      <dgm:spPr/>
      <dgm:t>
        <a:bodyPr/>
        <a:lstStyle/>
        <a:p>
          <a:r>
            <a:rPr lang="en-GB" dirty="0"/>
            <a:t>Cyber Testing</a:t>
          </a:r>
        </a:p>
      </dgm:t>
    </dgm:pt>
    <dgm:pt modelId="{BFFE27B4-15A9-4799-843D-7A40BB577A06}" type="parTrans" cxnId="{8B17EF6C-04F8-4A60-A093-A19CE6FD0198}">
      <dgm:prSet/>
      <dgm:spPr/>
      <dgm:t>
        <a:bodyPr/>
        <a:lstStyle/>
        <a:p>
          <a:endParaRPr lang="en-GB"/>
        </a:p>
      </dgm:t>
    </dgm:pt>
    <dgm:pt modelId="{CCAAA425-CBEA-413F-AC41-1516616EAAA1}" type="sibTrans" cxnId="{8B17EF6C-04F8-4A60-A093-A19CE6FD0198}">
      <dgm:prSet/>
      <dgm:spPr/>
      <dgm:t>
        <a:bodyPr/>
        <a:lstStyle/>
        <a:p>
          <a:endParaRPr lang="en-GB"/>
        </a:p>
      </dgm:t>
    </dgm:pt>
    <dgm:pt modelId="{53637119-33E3-425E-BFBF-27038DDED635}">
      <dgm:prSet phldrT="[Text]"/>
      <dgm:spPr/>
      <dgm:t>
        <a:bodyPr/>
        <a:lstStyle/>
        <a:p>
          <a:r>
            <a:rPr lang="en-GB" dirty="0"/>
            <a:t>Webinars &amp; Communities of Practice</a:t>
          </a:r>
        </a:p>
      </dgm:t>
    </dgm:pt>
    <dgm:pt modelId="{8A50D521-2D42-4110-B72F-C1A54978BEF3}" type="parTrans" cxnId="{EE94A816-D725-4A34-B4C6-8AB8D5EBA3C6}">
      <dgm:prSet/>
      <dgm:spPr/>
      <dgm:t>
        <a:bodyPr/>
        <a:lstStyle/>
        <a:p>
          <a:endParaRPr lang="en-GB"/>
        </a:p>
      </dgm:t>
    </dgm:pt>
    <dgm:pt modelId="{E963D6C0-A58E-402E-868B-160FFC2F57CF}" type="sibTrans" cxnId="{EE94A816-D725-4A34-B4C6-8AB8D5EBA3C6}">
      <dgm:prSet/>
      <dgm:spPr/>
      <dgm:t>
        <a:bodyPr/>
        <a:lstStyle/>
        <a:p>
          <a:endParaRPr lang="en-GB"/>
        </a:p>
      </dgm:t>
    </dgm:pt>
    <dgm:pt modelId="{F4B98168-9A37-4459-A5B7-BF0DBD82E996}">
      <dgm:prSet phldrT="[Text]"/>
      <dgm:spPr/>
      <dgm:t>
        <a:bodyPr/>
        <a:lstStyle/>
        <a:p>
          <a:r>
            <a:rPr lang="en-GB" dirty="0"/>
            <a:t>Create digital champions and use them to upskill your workforce </a:t>
          </a:r>
        </a:p>
      </dgm:t>
    </dgm:pt>
    <dgm:pt modelId="{6BF907C6-56B2-4ADE-B7B7-DC095F3EB230}" type="parTrans" cxnId="{B52A3CA1-F10A-42A6-B5A3-5D067133ECB4}">
      <dgm:prSet/>
      <dgm:spPr/>
      <dgm:t>
        <a:bodyPr/>
        <a:lstStyle/>
        <a:p>
          <a:endParaRPr lang="en-GB"/>
        </a:p>
      </dgm:t>
    </dgm:pt>
    <dgm:pt modelId="{2DA6C3F4-564E-4646-A5CF-65E7C41AFFE2}" type="sibTrans" cxnId="{B52A3CA1-F10A-42A6-B5A3-5D067133ECB4}">
      <dgm:prSet/>
      <dgm:spPr/>
      <dgm:t>
        <a:bodyPr/>
        <a:lstStyle/>
        <a:p>
          <a:endParaRPr lang="en-GB"/>
        </a:p>
      </dgm:t>
    </dgm:pt>
    <dgm:pt modelId="{0DDAB5F9-BA97-4E71-A3D4-FEFBBE49C48F}">
      <dgm:prSet/>
      <dgm:spPr/>
      <dgm:t>
        <a:bodyPr/>
        <a:lstStyle/>
        <a:p>
          <a:r>
            <a:rPr lang="en-GB" dirty="0"/>
            <a:t>Test your cyber responses to help bring cyber to life – send test emails to check that your staff have their wits about them. </a:t>
          </a:r>
        </a:p>
      </dgm:t>
    </dgm:pt>
    <dgm:pt modelId="{1B6E76DA-70AC-4AFC-944B-B86F694D22AE}" type="parTrans" cxnId="{5B70EEA2-6E87-4209-8463-A3C68EFE269D}">
      <dgm:prSet/>
      <dgm:spPr/>
      <dgm:t>
        <a:bodyPr/>
        <a:lstStyle/>
        <a:p>
          <a:endParaRPr lang="en-GB"/>
        </a:p>
      </dgm:t>
    </dgm:pt>
    <dgm:pt modelId="{9422F9B3-1B3E-4BD1-8C64-04135CF78A9C}" type="sibTrans" cxnId="{5B70EEA2-6E87-4209-8463-A3C68EFE269D}">
      <dgm:prSet/>
      <dgm:spPr/>
      <dgm:t>
        <a:bodyPr/>
        <a:lstStyle/>
        <a:p>
          <a:endParaRPr lang="en-GB"/>
        </a:p>
      </dgm:t>
    </dgm:pt>
    <dgm:pt modelId="{34D7748A-EC41-448F-A766-7F4B99756441}">
      <dgm:prSet/>
      <dgm:spPr/>
      <dgm:t>
        <a:bodyPr/>
        <a:lstStyle/>
        <a:p>
          <a:r>
            <a:rPr lang="en-GB" dirty="0"/>
            <a:t>Turn off your systems to simulate a connection outage and see how the team would manage. </a:t>
          </a:r>
        </a:p>
      </dgm:t>
    </dgm:pt>
    <dgm:pt modelId="{E9559F38-58BE-4711-AEBA-5B36C8B6704C}" type="parTrans" cxnId="{C3C5DDEF-D7B9-4ADB-AF45-8A7ACDC9CA5E}">
      <dgm:prSet/>
      <dgm:spPr/>
      <dgm:t>
        <a:bodyPr/>
        <a:lstStyle/>
        <a:p>
          <a:endParaRPr lang="en-GB"/>
        </a:p>
      </dgm:t>
    </dgm:pt>
    <dgm:pt modelId="{08F6B3F8-B802-4BF8-9A61-4E9BDE08E3DC}" type="sibTrans" cxnId="{C3C5DDEF-D7B9-4ADB-AF45-8A7ACDC9CA5E}">
      <dgm:prSet/>
      <dgm:spPr/>
      <dgm:t>
        <a:bodyPr/>
        <a:lstStyle/>
        <a:p>
          <a:endParaRPr lang="en-GB"/>
        </a:p>
      </dgm:t>
    </dgm:pt>
    <dgm:pt modelId="{8B811777-FBA7-4C07-BDAF-A59851E5DE82}">
      <dgm:prSet/>
      <dgm:spPr/>
      <dgm:t>
        <a:bodyPr/>
        <a:lstStyle/>
        <a:p>
          <a:r>
            <a:rPr lang="en-GB" dirty="0"/>
            <a:t>Review the learning, share this amongst your staff, and identify improvements </a:t>
          </a:r>
        </a:p>
      </dgm:t>
    </dgm:pt>
    <dgm:pt modelId="{727C1EBC-9E73-4730-82CA-588A59474110}" type="parTrans" cxnId="{187629ED-7759-4038-9F29-3A99EA292E9C}">
      <dgm:prSet/>
      <dgm:spPr/>
      <dgm:t>
        <a:bodyPr/>
        <a:lstStyle/>
        <a:p>
          <a:endParaRPr lang="en-GB"/>
        </a:p>
      </dgm:t>
    </dgm:pt>
    <dgm:pt modelId="{BC39F4C4-4A78-4151-9AB7-ECD9E5D3F5AE}" type="sibTrans" cxnId="{187629ED-7759-4038-9F29-3A99EA292E9C}">
      <dgm:prSet/>
      <dgm:spPr/>
      <dgm:t>
        <a:bodyPr/>
        <a:lstStyle/>
        <a:p>
          <a:endParaRPr lang="en-GB"/>
        </a:p>
      </dgm:t>
    </dgm:pt>
    <dgm:pt modelId="{FD13A437-9CD2-4501-A621-D3499063AE98}">
      <dgm:prSet/>
      <dgm:spPr/>
      <dgm:t>
        <a:bodyPr/>
        <a:lstStyle/>
        <a:p>
          <a:r>
            <a:rPr lang="en-GB" dirty="0"/>
            <a:t>Utilise free webinars and communities of practice to upskill and share knowledge and experiences. </a:t>
          </a:r>
        </a:p>
      </dgm:t>
    </dgm:pt>
    <dgm:pt modelId="{639B509D-F14B-4C8E-AB40-035DADA5B64F}" type="parTrans" cxnId="{EB0A97E6-9E93-4525-AA33-EA8536B2074A}">
      <dgm:prSet/>
      <dgm:spPr/>
      <dgm:t>
        <a:bodyPr/>
        <a:lstStyle/>
        <a:p>
          <a:endParaRPr lang="en-GB"/>
        </a:p>
      </dgm:t>
    </dgm:pt>
    <dgm:pt modelId="{F7547679-2DC5-4444-9842-0FA4F3502C9E}" type="sibTrans" cxnId="{EB0A97E6-9E93-4525-AA33-EA8536B2074A}">
      <dgm:prSet/>
      <dgm:spPr/>
      <dgm:t>
        <a:bodyPr/>
        <a:lstStyle/>
        <a:p>
          <a:endParaRPr lang="en-GB"/>
        </a:p>
      </dgm:t>
    </dgm:pt>
    <dgm:pt modelId="{343AC564-D1C9-462F-AF96-E17FB036239A}">
      <dgm:prSet/>
      <dgm:spPr/>
      <dgm:t>
        <a:bodyPr/>
        <a:lstStyle/>
        <a:p>
          <a:r>
            <a:rPr lang="en-GB" dirty="0">
              <a:hlinkClick xmlns:r="http://schemas.openxmlformats.org/officeDocument/2006/relationships" r:id="rId1"/>
            </a:rPr>
            <a:t>Digital Care Hub </a:t>
          </a:r>
          <a:endParaRPr lang="en-GB" dirty="0"/>
        </a:p>
      </dgm:t>
    </dgm:pt>
    <dgm:pt modelId="{F2BA6C27-EA28-4AA7-AC67-6E810248979E}" type="parTrans" cxnId="{25444DF3-2D1C-4258-89A5-FC4BB922A64A}">
      <dgm:prSet/>
      <dgm:spPr/>
      <dgm:t>
        <a:bodyPr/>
        <a:lstStyle/>
        <a:p>
          <a:endParaRPr lang="en-GB"/>
        </a:p>
      </dgm:t>
    </dgm:pt>
    <dgm:pt modelId="{E678B024-4481-456E-A9A7-06D55E450A28}" type="sibTrans" cxnId="{25444DF3-2D1C-4258-89A5-FC4BB922A64A}">
      <dgm:prSet/>
      <dgm:spPr/>
      <dgm:t>
        <a:bodyPr/>
        <a:lstStyle/>
        <a:p>
          <a:endParaRPr lang="en-GB"/>
        </a:p>
      </dgm:t>
    </dgm:pt>
    <dgm:pt modelId="{FA8660E5-A831-4F56-A5A2-E8948E8C7D3D}">
      <dgm:prSet/>
      <dgm:spPr/>
      <dgm:t>
        <a:bodyPr/>
        <a:lstStyle/>
        <a:p>
          <a:r>
            <a:rPr lang="en-GB" dirty="0">
              <a:hlinkClick xmlns:r="http://schemas.openxmlformats.org/officeDocument/2006/relationships" r:id="rId2"/>
            </a:rPr>
            <a:t>Skills for Care </a:t>
          </a:r>
          <a:endParaRPr lang="en-GB" dirty="0"/>
        </a:p>
      </dgm:t>
    </dgm:pt>
    <dgm:pt modelId="{CCCE18EB-46E1-48AE-8CFA-94BEF2A229A5}" type="parTrans" cxnId="{F0CED54E-AA44-463F-BA5D-A4435963D6E8}">
      <dgm:prSet/>
      <dgm:spPr/>
      <dgm:t>
        <a:bodyPr/>
        <a:lstStyle/>
        <a:p>
          <a:endParaRPr lang="en-GB"/>
        </a:p>
      </dgm:t>
    </dgm:pt>
    <dgm:pt modelId="{79238CCF-E855-4935-9DBA-B907F1F0D0EE}" type="sibTrans" cxnId="{F0CED54E-AA44-463F-BA5D-A4435963D6E8}">
      <dgm:prSet/>
      <dgm:spPr/>
      <dgm:t>
        <a:bodyPr/>
        <a:lstStyle/>
        <a:p>
          <a:endParaRPr lang="en-GB"/>
        </a:p>
      </dgm:t>
    </dgm:pt>
    <dgm:pt modelId="{1560DFB2-6030-4BD9-8276-060056241731}">
      <dgm:prSet/>
      <dgm:spPr/>
      <dgm:t>
        <a:bodyPr/>
        <a:lstStyle/>
        <a:p>
          <a:r>
            <a:rPr lang="en-GB" dirty="0">
              <a:hlinkClick xmlns:r="http://schemas.openxmlformats.org/officeDocument/2006/relationships" r:id="rId3"/>
            </a:rPr>
            <a:t>Your local Care Association </a:t>
          </a:r>
          <a:endParaRPr lang="en-GB" dirty="0"/>
        </a:p>
      </dgm:t>
    </dgm:pt>
    <dgm:pt modelId="{BA9FBD3E-3F0F-4428-B644-E6832A1646BE}" type="parTrans" cxnId="{2A2CE9F9-0CE2-4D93-86F6-8D4103D50C8B}">
      <dgm:prSet/>
      <dgm:spPr/>
      <dgm:t>
        <a:bodyPr/>
        <a:lstStyle/>
        <a:p>
          <a:endParaRPr lang="en-GB"/>
        </a:p>
      </dgm:t>
    </dgm:pt>
    <dgm:pt modelId="{81C2D1DE-8EBB-4A9E-8187-818E3242B8E3}" type="sibTrans" cxnId="{2A2CE9F9-0CE2-4D93-86F6-8D4103D50C8B}">
      <dgm:prSet/>
      <dgm:spPr/>
      <dgm:t>
        <a:bodyPr/>
        <a:lstStyle/>
        <a:p>
          <a:endParaRPr lang="en-GB"/>
        </a:p>
      </dgm:t>
    </dgm:pt>
    <dgm:pt modelId="{18DFF5E8-369B-4C44-8245-BBB3B0496FA3}">
      <dgm:prSet/>
      <dgm:spPr/>
      <dgm:t>
        <a:bodyPr/>
        <a:lstStyle/>
        <a:p>
          <a:endParaRPr lang="en-GB" dirty="0"/>
        </a:p>
      </dgm:t>
    </dgm:pt>
    <dgm:pt modelId="{63361E0F-1C7D-4571-87CA-BB93C5C3F739}" type="parTrans" cxnId="{4A7A6BCE-18FF-418A-96EC-BEF2EB88331C}">
      <dgm:prSet/>
      <dgm:spPr/>
      <dgm:t>
        <a:bodyPr/>
        <a:lstStyle/>
        <a:p>
          <a:endParaRPr lang="en-GB"/>
        </a:p>
      </dgm:t>
    </dgm:pt>
    <dgm:pt modelId="{4FB022BE-A614-4B51-BA05-8C21A4B71622}" type="sibTrans" cxnId="{4A7A6BCE-18FF-418A-96EC-BEF2EB88331C}">
      <dgm:prSet/>
      <dgm:spPr/>
      <dgm:t>
        <a:bodyPr/>
        <a:lstStyle/>
        <a:p>
          <a:endParaRPr lang="en-GB"/>
        </a:p>
      </dgm:t>
    </dgm:pt>
    <dgm:pt modelId="{00BEA842-87EE-4D8A-9324-341850318937}">
      <dgm:prSet/>
      <dgm:spPr/>
      <dgm:t>
        <a:bodyPr/>
        <a:lstStyle/>
        <a:p>
          <a:r>
            <a:rPr lang="en-GB" b="1" dirty="0"/>
            <a:t>Check out</a:t>
          </a:r>
          <a:r>
            <a:rPr lang="en-GB" dirty="0"/>
            <a:t>: </a:t>
          </a:r>
        </a:p>
      </dgm:t>
    </dgm:pt>
    <dgm:pt modelId="{7F2B8589-B128-4CE2-A9DF-4CABF664C3A4}" type="parTrans" cxnId="{C4892FA0-0483-405D-ADB5-C1430653BBF9}">
      <dgm:prSet/>
      <dgm:spPr/>
      <dgm:t>
        <a:bodyPr/>
        <a:lstStyle/>
        <a:p>
          <a:endParaRPr lang="en-GB"/>
        </a:p>
      </dgm:t>
    </dgm:pt>
    <dgm:pt modelId="{D5DA18D8-A169-458B-BFB6-D4D8F46FCB76}" type="sibTrans" cxnId="{C4892FA0-0483-405D-ADB5-C1430653BBF9}">
      <dgm:prSet/>
      <dgm:spPr/>
      <dgm:t>
        <a:bodyPr/>
        <a:lstStyle/>
        <a:p>
          <a:endParaRPr lang="en-GB"/>
        </a:p>
      </dgm:t>
    </dgm:pt>
    <dgm:pt modelId="{EEB2F5BE-426F-4642-82F8-1323E705054B}">
      <dgm:prSet/>
      <dgm:spPr/>
      <dgm:t>
        <a:bodyPr/>
        <a:lstStyle/>
        <a:p>
          <a:endParaRPr lang="en-GB" dirty="0"/>
        </a:p>
      </dgm:t>
    </dgm:pt>
    <dgm:pt modelId="{C2E2FB37-DF67-478A-86E4-82FDC1F8F026}" type="parTrans" cxnId="{E103410A-E5FA-4976-91AB-A88F5834172B}">
      <dgm:prSet/>
      <dgm:spPr/>
      <dgm:t>
        <a:bodyPr/>
        <a:lstStyle/>
        <a:p>
          <a:endParaRPr lang="en-GB"/>
        </a:p>
      </dgm:t>
    </dgm:pt>
    <dgm:pt modelId="{1DCE35CF-9015-4EFC-9412-8C7D48626E97}" type="sibTrans" cxnId="{E103410A-E5FA-4976-91AB-A88F5834172B}">
      <dgm:prSet/>
      <dgm:spPr/>
      <dgm:t>
        <a:bodyPr/>
        <a:lstStyle/>
        <a:p>
          <a:endParaRPr lang="en-GB"/>
        </a:p>
      </dgm:t>
    </dgm:pt>
    <dgm:pt modelId="{930BC027-48AE-4C1E-840D-64561FD17C17}">
      <dgm:prSet phldrT="[Text]"/>
      <dgm:spPr/>
      <dgm:t>
        <a:bodyPr/>
        <a:lstStyle/>
        <a:p>
          <a:r>
            <a:rPr lang="en-GB" dirty="0"/>
            <a:t>More information to follow!</a:t>
          </a:r>
        </a:p>
      </dgm:t>
    </dgm:pt>
    <dgm:pt modelId="{86724582-ADD0-4EFC-A801-39E61A795AC3}" type="parTrans" cxnId="{98B77A37-E676-4FBE-8AF7-71E0190CED85}">
      <dgm:prSet/>
      <dgm:spPr/>
      <dgm:t>
        <a:bodyPr/>
        <a:lstStyle/>
        <a:p>
          <a:endParaRPr lang="en-GB"/>
        </a:p>
      </dgm:t>
    </dgm:pt>
    <dgm:pt modelId="{7B5791CE-54DE-45BB-A8E6-64CAEEFA5D6B}" type="sibTrans" cxnId="{98B77A37-E676-4FBE-8AF7-71E0190CED85}">
      <dgm:prSet/>
      <dgm:spPr/>
      <dgm:t>
        <a:bodyPr/>
        <a:lstStyle/>
        <a:p>
          <a:endParaRPr lang="en-GB"/>
        </a:p>
      </dgm:t>
    </dgm:pt>
    <dgm:pt modelId="{30C28251-DB7F-4FAD-BC16-8F9FB9D3889F}">
      <dgm:prSet phldrT="[Text]"/>
      <dgm:spPr/>
      <dgm:t>
        <a:bodyPr/>
        <a:lstStyle/>
        <a:p>
          <a:endParaRPr lang="en-GB" dirty="0"/>
        </a:p>
      </dgm:t>
    </dgm:pt>
    <dgm:pt modelId="{BE9F74FF-E180-4B97-9AA4-5B205F70B39B}" type="parTrans" cxnId="{EEDEA4C5-CC71-4EF2-8B83-86E0164E55A0}">
      <dgm:prSet/>
      <dgm:spPr/>
      <dgm:t>
        <a:bodyPr/>
        <a:lstStyle/>
        <a:p>
          <a:endParaRPr lang="en-GB"/>
        </a:p>
      </dgm:t>
    </dgm:pt>
    <dgm:pt modelId="{F7079A71-101A-416C-9AD5-7F05FBAFF856}" type="sibTrans" cxnId="{EEDEA4C5-CC71-4EF2-8B83-86E0164E55A0}">
      <dgm:prSet/>
      <dgm:spPr/>
      <dgm:t>
        <a:bodyPr/>
        <a:lstStyle/>
        <a:p>
          <a:endParaRPr lang="en-GB"/>
        </a:p>
      </dgm:t>
    </dgm:pt>
    <dgm:pt modelId="{AD0B610D-BC5B-4E70-9A15-F3BCFE0EA2B8}">
      <dgm:prSet phldrT="[Text]"/>
      <dgm:spPr/>
      <dgm:t>
        <a:bodyPr/>
        <a:lstStyle/>
        <a:p>
          <a:endParaRPr lang="en-GB" dirty="0"/>
        </a:p>
      </dgm:t>
    </dgm:pt>
    <dgm:pt modelId="{C688559D-602B-4933-94A9-45C33A932FF0}" type="parTrans" cxnId="{0309F814-782B-46C5-A195-00E5E062A1BE}">
      <dgm:prSet/>
      <dgm:spPr/>
      <dgm:t>
        <a:bodyPr/>
        <a:lstStyle/>
        <a:p>
          <a:endParaRPr lang="en-GB"/>
        </a:p>
      </dgm:t>
    </dgm:pt>
    <dgm:pt modelId="{912F00C9-8F6C-44CF-AC77-DEF944055979}" type="sibTrans" cxnId="{0309F814-782B-46C5-A195-00E5E062A1BE}">
      <dgm:prSet/>
      <dgm:spPr/>
      <dgm:t>
        <a:bodyPr/>
        <a:lstStyle/>
        <a:p>
          <a:endParaRPr lang="en-GB"/>
        </a:p>
      </dgm:t>
    </dgm:pt>
    <dgm:pt modelId="{AEF0C1AC-0E5F-4E78-8E9D-5839F6BCBA40}">
      <dgm:prSet phldrT="[Text]"/>
      <dgm:spPr/>
      <dgm:t>
        <a:bodyPr/>
        <a:lstStyle/>
        <a:p>
          <a:r>
            <a:rPr lang="en-GB" dirty="0"/>
            <a:t>More information to follow!</a:t>
          </a:r>
        </a:p>
      </dgm:t>
    </dgm:pt>
    <dgm:pt modelId="{51FB2287-B72B-43D9-871B-24009B45C631}" type="parTrans" cxnId="{9BAE0EED-20D1-4F38-8037-364E21374688}">
      <dgm:prSet/>
      <dgm:spPr/>
      <dgm:t>
        <a:bodyPr/>
        <a:lstStyle/>
        <a:p>
          <a:endParaRPr lang="en-GB"/>
        </a:p>
      </dgm:t>
    </dgm:pt>
    <dgm:pt modelId="{79E27E2E-5BDD-4D2E-912C-57AF840B645C}" type="sibTrans" cxnId="{9BAE0EED-20D1-4F38-8037-364E21374688}">
      <dgm:prSet/>
      <dgm:spPr/>
      <dgm:t>
        <a:bodyPr/>
        <a:lstStyle/>
        <a:p>
          <a:endParaRPr lang="en-GB"/>
        </a:p>
      </dgm:t>
    </dgm:pt>
    <dgm:pt modelId="{C46EFE63-2ECC-49F6-ACA2-21CA0003E9AB}">
      <dgm:prSet phldrT="[Text]"/>
      <dgm:spPr/>
      <dgm:t>
        <a:bodyPr/>
        <a:lstStyle/>
        <a:p>
          <a:endParaRPr lang="en-GB" dirty="0"/>
        </a:p>
      </dgm:t>
    </dgm:pt>
    <dgm:pt modelId="{88AE72A8-6F41-4AAD-A0BC-8E0E29BC3AE7}" type="parTrans" cxnId="{5CA09D85-05D3-4CB1-A3B7-664A749D03C3}">
      <dgm:prSet/>
      <dgm:spPr/>
      <dgm:t>
        <a:bodyPr/>
        <a:lstStyle/>
        <a:p>
          <a:endParaRPr lang="en-GB"/>
        </a:p>
      </dgm:t>
    </dgm:pt>
    <dgm:pt modelId="{0B79D86A-338A-49B5-AEC2-106441A6CC30}" type="sibTrans" cxnId="{5CA09D85-05D3-4CB1-A3B7-664A749D03C3}">
      <dgm:prSet/>
      <dgm:spPr/>
      <dgm:t>
        <a:bodyPr/>
        <a:lstStyle/>
        <a:p>
          <a:endParaRPr lang="en-GB"/>
        </a:p>
      </dgm:t>
    </dgm:pt>
    <dgm:pt modelId="{5086D9FD-E93A-471B-A663-96D21C866DD7}">
      <dgm:prSet phldrT="[Text]"/>
      <dgm:spPr/>
      <dgm:t>
        <a:bodyPr/>
        <a:lstStyle/>
        <a:p>
          <a:endParaRPr lang="en-GB" dirty="0"/>
        </a:p>
      </dgm:t>
    </dgm:pt>
    <dgm:pt modelId="{DD78FF38-08E1-4450-BB7B-8CE564FA87B7}" type="parTrans" cxnId="{76B10A56-4A20-47EB-8B8E-BC76F04118DB}">
      <dgm:prSet/>
      <dgm:spPr/>
      <dgm:t>
        <a:bodyPr/>
        <a:lstStyle/>
        <a:p>
          <a:endParaRPr lang="en-GB"/>
        </a:p>
      </dgm:t>
    </dgm:pt>
    <dgm:pt modelId="{8131166A-BBBD-40C7-BA63-DB8CF3108BFC}" type="sibTrans" cxnId="{76B10A56-4A20-47EB-8B8E-BC76F04118DB}">
      <dgm:prSet/>
      <dgm:spPr/>
      <dgm:t>
        <a:bodyPr/>
        <a:lstStyle/>
        <a:p>
          <a:endParaRPr lang="en-GB"/>
        </a:p>
      </dgm:t>
    </dgm:pt>
    <dgm:pt modelId="{A37C26CF-99E5-43AB-B704-08E002817EFB}">
      <dgm:prSet/>
      <dgm:spPr/>
      <dgm:t>
        <a:bodyPr/>
        <a:lstStyle/>
        <a:p>
          <a:r>
            <a:rPr lang="en-GB" dirty="0">
              <a:hlinkClick xmlns:r="http://schemas.openxmlformats.org/officeDocument/2006/relationships" r:id="rId4"/>
            </a:rPr>
            <a:t>National Care Forum </a:t>
          </a:r>
          <a:endParaRPr lang="en-GB" dirty="0"/>
        </a:p>
      </dgm:t>
    </dgm:pt>
    <dgm:pt modelId="{4C7C8568-5798-4CC8-AC4A-40288E50BC8A}" type="parTrans" cxnId="{6945299B-1163-4C28-B310-420A39978672}">
      <dgm:prSet/>
      <dgm:spPr/>
      <dgm:t>
        <a:bodyPr/>
        <a:lstStyle/>
        <a:p>
          <a:endParaRPr lang="en-GB"/>
        </a:p>
      </dgm:t>
    </dgm:pt>
    <dgm:pt modelId="{6A89608E-14A8-48D9-BF8C-54AB57495191}" type="sibTrans" cxnId="{6945299B-1163-4C28-B310-420A39978672}">
      <dgm:prSet/>
      <dgm:spPr/>
      <dgm:t>
        <a:bodyPr/>
        <a:lstStyle/>
        <a:p>
          <a:endParaRPr lang="en-GB"/>
        </a:p>
      </dgm:t>
    </dgm:pt>
    <dgm:pt modelId="{6CF3CBDA-E542-4F61-ABCE-29B72DFE4916}">
      <dgm:prSet/>
      <dgm:spPr/>
      <dgm:t>
        <a:bodyPr/>
        <a:lstStyle/>
        <a:p>
          <a:r>
            <a:rPr lang="en-GB" dirty="0">
              <a:hlinkClick xmlns:r="http://schemas.openxmlformats.org/officeDocument/2006/relationships" r:id="rId5"/>
            </a:rPr>
            <a:t>Homecare Association </a:t>
          </a:r>
          <a:endParaRPr lang="en-GB" dirty="0"/>
        </a:p>
      </dgm:t>
    </dgm:pt>
    <dgm:pt modelId="{60E28936-4B0D-432C-813F-597451AFCAB0}" type="parTrans" cxnId="{E833AE21-1E19-48B1-9EB6-790A22F40413}">
      <dgm:prSet/>
      <dgm:spPr/>
      <dgm:t>
        <a:bodyPr/>
        <a:lstStyle/>
        <a:p>
          <a:endParaRPr lang="en-GB"/>
        </a:p>
      </dgm:t>
    </dgm:pt>
    <dgm:pt modelId="{A26950BE-D4CF-4EB3-BA6D-9947F22ABB9C}" type="sibTrans" cxnId="{E833AE21-1E19-48B1-9EB6-790A22F40413}">
      <dgm:prSet/>
      <dgm:spPr/>
      <dgm:t>
        <a:bodyPr/>
        <a:lstStyle/>
        <a:p>
          <a:endParaRPr lang="en-GB"/>
        </a:p>
      </dgm:t>
    </dgm:pt>
    <dgm:pt modelId="{EF19956F-5EC6-4AF5-A846-3E40313FE1F6}">
      <dgm:prSet phldrT="[Text]"/>
      <dgm:spPr/>
      <dgm:t>
        <a:bodyPr/>
        <a:lstStyle/>
        <a:p>
          <a:r>
            <a:rPr lang="en-GB" dirty="0">
              <a:hlinkClick xmlns:r="http://schemas.openxmlformats.org/officeDocument/2006/relationships" r:id="rId6"/>
            </a:rPr>
            <a:t>Discussion Tool &amp; Competency Framework </a:t>
          </a:r>
          <a:endParaRPr lang="en-GB" dirty="0"/>
        </a:p>
      </dgm:t>
    </dgm:pt>
    <dgm:pt modelId="{28BB74F6-4351-4DE3-A669-DEC4A8904B62}" type="parTrans" cxnId="{8E48D426-A77D-4207-A23C-93288996D920}">
      <dgm:prSet/>
      <dgm:spPr/>
      <dgm:t>
        <a:bodyPr/>
        <a:lstStyle/>
        <a:p>
          <a:endParaRPr lang="en-GB"/>
        </a:p>
      </dgm:t>
    </dgm:pt>
    <dgm:pt modelId="{C5A98636-C85A-4D62-BE40-98A253A91EEF}" type="sibTrans" cxnId="{8E48D426-A77D-4207-A23C-93288996D920}">
      <dgm:prSet/>
      <dgm:spPr/>
      <dgm:t>
        <a:bodyPr/>
        <a:lstStyle/>
        <a:p>
          <a:endParaRPr lang="en-GB"/>
        </a:p>
      </dgm:t>
    </dgm:pt>
    <dgm:pt modelId="{686117E9-6634-4ED2-8333-E93908862B32}" type="pres">
      <dgm:prSet presAssocID="{D4DB7784-AD7E-436C-95E4-415B5B264AAE}" presName="Name0" presStyleCnt="0">
        <dgm:presLayoutVars>
          <dgm:dir/>
          <dgm:animLvl val="lvl"/>
          <dgm:resizeHandles val="exact"/>
        </dgm:presLayoutVars>
      </dgm:prSet>
      <dgm:spPr/>
    </dgm:pt>
    <dgm:pt modelId="{FC79573B-3075-4485-A668-6C39813B99CB}" type="pres">
      <dgm:prSet presAssocID="{7A6EA82F-5658-48F4-8131-4D30312CB2F2}" presName="composite" presStyleCnt="0"/>
      <dgm:spPr/>
    </dgm:pt>
    <dgm:pt modelId="{3500F32E-2710-4A6C-BAE8-2A91288874F9}" type="pres">
      <dgm:prSet presAssocID="{7A6EA82F-5658-48F4-8131-4D30312CB2F2}" presName="parTx" presStyleLbl="alignNode1" presStyleIdx="0" presStyleCnt="5" custLinFactNeighborX="-4690" custLinFactNeighborY="1507">
        <dgm:presLayoutVars>
          <dgm:chMax val="0"/>
          <dgm:chPref val="0"/>
          <dgm:bulletEnabled val="1"/>
        </dgm:presLayoutVars>
      </dgm:prSet>
      <dgm:spPr/>
    </dgm:pt>
    <dgm:pt modelId="{E2B1F6A1-5941-4010-874E-AC7A7948A7D0}" type="pres">
      <dgm:prSet presAssocID="{7A6EA82F-5658-48F4-8131-4D30312CB2F2}" presName="desTx" presStyleLbl="alignAccFollowNode1" presStyleIdx="0" presStyleCnt="5">
        <dgm:presLayoutVars>
          <dgm:bulletEnabled val="1"/>
        </dgm:presLayoutVars>
      </dgm:prSet>
      <dgm:spPr/>
    </dgm:pt>
    <dgm:pt modelId="{B5401ED4-6DAF-4F0E-8628-898F06907BFA}" type="pres">
      <dgm:prSet presAssocID="{3B2B2C89-5C58-48D4-9680-686740FEE685}" presName="space" presStyleCnt="0"/>
      <dgm:spPr/>
    </dgm:pt>
    <dgm:pt modelId="{A7DDC667-C801-489A-9700-53F206EE08B8}" type="pres">
      <dgm:prSet presAssocID="{2FBED83E-AD1B-4998-A96C-D6F06F4CC836}" presName="composite" presStyleCnt="0"/>
      <dgm:spPr/>
    </dgm:pt>
    <dgm:pt modelId="{56C16E73-3B38-4139-9D3B-E881ADB2643D}" type="pres">
      <dgm:prSet presAssocID="{2FBED83E-AD1B-4998-A96C-D6F06F4CC836}" presName="parTx" presStyleLbl="alignNode1" presStyleIdx="1" presStyleCnt="5">
        <dgm:presLayoutVars>
          <dgm:chMax val="0"/>
          <dgm:chPref val="0"/>
          <dgm:bulletEnabled val="1"/>
        </dgm:presLayoutVars>
      </dgm:prSet>
      <dgm:spPr/>
    </dgm:pt>
    <dgm:pt modelId="{2D8AEBF6-97CF-4CD3-91C8-F17D331A5337}" type="pres">
      <dgm:prSet presAssocID="{2FBED83E-AD1B-4998-A96C-D6F06F4CC836}" presName="desTx" presStyleLbl="alignAccFollowNode1" presStyleIdx="1" presStyleCnt="5">
        <dgm:presLayoutVars>
          <dgm:bulletEnabled val="1"/>
        </dgm:presLayoutVars>
      </dgm:prSet>
      <dgm:spPr/>
    </dgm:pt>
    <dgm:pt modelId="{C2854B1F-8136-44DD-8224-8A7D633CEBEE}" type="pres">
      <dgm:prSet presAssocID="{34607C51-162C-4171-9B92-4B4CFAEF7D1A}" presName="space" presStyleCnt="0"/>
      <dgm:spPr/>
    </dgm:pt>
    <dgm:pt modelId="{98A5C29E-4FA0-4DF3-B28B-3A587493A232}" type="pres">
      <dgm:prSet presAssocID="{B96F3723-A6E7-4845-93FC-B30ABFB9A6A9}" presName="composite" presStyleCnt="0"/>
      <dgm:spPr/>
    </dgm:pt>
    <dgm:pt modelId="{F06198EB-D4D3-4C92-9669-79FA43973A9C}" type="pres">
      <dgm:prSet presAssocID="{B96F3723-A6E7-4845-93FC-B30ABFB9A6A9}" presName="parTx" presStyleLbl="alignNode1" presStyleIdx="2" presStyleCnt="5">
        <dgm:presLayoutVars>
          <dgm:chMax val="0"/>
          <dgm:chPref val="0"/>
          <dgm:bulletEnabled val="1"/>
        </dgm:presLayoutVars>
      </dgm:prSet>
      <dgm:spPr/>
    </dgm:pt>
    <dgm:pt modelId="{915DF343-306C-4099-99EE-4C56B6EC0EA0}" type="pres">
      <dgm:prSet presAssocID="{B96F3723-A6E7-4845-93FC-B30ABFB9A6A9}" presName="desTx" presStyleLbl="alignAccFollowNode1" presStyleIdx="2" presStyleCnt="5">
        <dgm:presLayoutVars>
          <dgm:bulletEnabled val="1"/>
        </dgm:presLayoutVars>
      </dgm:prSet>
      <dgm:spPr/>
    </dgm:pt>
    <dgm:pt modelId="{26730AE2-D6CC-461F-B942-D4EF0D4FF225}" type="pres">
      <dgm:prSet presAssocID="{778EE995-0C5B-4A54-A85E-6B0BF5B68AC6}" presName="space" presStyleCnt="0"/>
      <dgm:spPr/>
    </dgm:pt>
    <dgm:pt modelId="{5B70645A-D5DF-47EC-8D74-BCB3F0FAF748}" type="pres">
      <dgm:prSet presAssocID="{8F588B1C-230C-4D09-B02F-321989CAB043}" presName="composite" presStyleCnt="0"/>
      <dgm:spPr/>
    </dgm:pt>
    <dgm:pt modelId="{92D85051-678E-4AC8-8653-A0FA6A88FA58}" type="pres">
      <dgm:prSet presAssocID="{8F588B1C-230C-4D09-B02F-321989CAB043}" presName="parTx" presStyleLbl="alignNode1" presStyleIdx="3" presStyleCnt="5">
        <dgm:presLayoutVars>
          <dgm:chMax val="0"/>
          <dgm:chPref val="0"/>
          <dgm:bulletEnabled val="1"/>
        </dgm:presLayoutVars>
      </dgm:prSet>
      <dgm:spPr/>
    </dgm:pt>
    <dgm:pt modelId="{1A4B2DB4-0CF9-4E67-A141-9CDDC6917D76}" type="pres">
      <dgm:prSet presAssocID="{8F588B1C-230C-4D09-B02F-321989CAB043}" presName="desTx" presStyleLbl="alignAccFollowNode1" presStyleIdx="3" presStyleCnt="5">
        <dgm:presLayoutVars>
          <dgm:bulletEnabled val="1"/>
        </dgm:presLayoutVars>
      </dgm:prSet>
      <dgm:spPr/>
    </dgm:pt>
    <dgm:pt modelId="{1DE7CBD4-2FB2-4034-8B5E-C6F5432668BB}" type="pres">
      <dgm:prSet presAssocID="{CCAAA425-CBEA-413F-AC41-1516616EAAA1}" presName="space" presStyleCnt="0"/>
      <dgm:spPr/>
    </dgm:pt>
    <dgm:pt modelId="{78CBDE9A-A990-478D-AD88-9C46C9422E15}" type="pres">
      <dgm:prSet presAssocID="{53637119-33E3-425E-BFBF-27038DDED635}" presName="composite" presStyleCnt="0"/>
      <dgm:spPr/>
    </dgm:pt>
    <dgm:pt modelId="{986660AE-1E2D-466A-98F0-9906B2A4A2DC}" type="pres">
      <dgm:prSet presAssocID="{53637119-33E3-425E-BFBF-27038DDED635}" presName="parTx" presStyleLbl="alignNode1" presStyleIdx="4" presStyleCnt="5">
        <dgm:presLayoutVars>
          <dgm:chMax val="0"/>
          <dgm:chPref val="0"/>
          <dgm:bulletEnabled val="1"/>
        </dgm:presLayoutVars>
      </dgm:prSet>
      <dgm:spPr/>
    </dgm:pt>
    <dgm:pt modelId="{89990435-F8D0-43B5-AB28-A58D8C747DE9}" type="pres">
      <dgm:prSet presAssocID="{53637119-33E3-425E-BFBF-27038DDED635}" presName="desTx" presStyleLbl="alignAccFollowNode1" presStyleIdx="4" presStyleCnt="5">
        <dgm:presLayoutVars>
          <dgm:bulletEnabled val="1"/>
        </dgm:presLayoutVars>
      </dgm:prSet>
      <dgm:spPr/>
    </dgm:pt>
  </dgm:ptLst>
  <dgm:cxnLst>
    <dgm:cxn modelId="{E103410A-E5FA-4976-91AB-A88F5834172B}" srcId="{53637119-33E3-425E-BFBF-27038DDED635}" destId="{EEB2F5BE-426F-4642-82F8-1323E705054B}" srcOrd="1" destOrd="0" parTransId="{C2E2FB37-DF67-478A-86E4-82FDC1F8F026}" sibTransId="{1DCE35CF-9015-4EFC-9412-8C7D48626E97}"/>
    <dgm:cxn modelId="{B2C0340C-A18A-408D-8590-F6B5B59424D4}" type="presOf" srcId="{FD13A437-9CD2-4501-A621-D3499063AE98}" destId="{89990435-F8D0-43B5-AB28-A58D8C747DE9}" srcOrd="0" destOrd="0" presId="urn:microsoft.com/office/officeart/2005/8/layout/hList1"/>
    <dgm:cxn modelId="{FBABD50E-8BBA-4B44-967D-E11D2B167065}" srcId="{D4DB7784-AD7E-436C-95E4-415B5B264AAE}" destId="{B96F3723-A6E7-4845-93FC-B30ABFB9A6A9}" srcOrd="2" destOrd="0" parTransId="{9464634E-88AA-4154-9F9A-E6E90E30A673}" sibTransId="{778EE995-0C5B-4A54-A85E-6B0BF5B68AC6}"/>
    <dgm:cxn modelId="{0309F814-782B-46C5-A195-00E5E062A1BE}" srcId="{7A6EA82F-5658-48F4-8131-4D30312CB2F2}" destId="{AD0B610D-BC5B-4E70-9A15-F3BCFE0EA2B8}" srcOrd="2" destOrd="0" parTransId="{C688559D-602B-4933-94A9-45C33A932FF0}" sibTransId="{912F00C9-8F6C-44CF-AC77-DEF944055979}"/>
    <dgm:cxn modelId="{EE94A816-D725-4A34-B4C6-8AB8D5EBA3C6}" srcId="{D4DB7784-AD7E-436C-95E4-415B5B264AAE}" destId="{53637119-33E3-425E-BFBF-27038DDED635}" srcOrd="4" destOrd="0" parTransId="{8A50D521-2D42-4110-B72F-C1A54978BEF3}" sibTransId="{E963D6C0-A58E-402E-868B-160FFC2F57CF}"/>
    <dgm:cxn modelId="{7216E21E-6478-4F67-9D48-1ABB708EB96E}" type="presOf" srcId="{C46EFE63-2ECC-49F6-ACA2-21CA0003E9AB}" destId="{2D8AEBF6-97CF-4CD3-91C8-F17D331A5337}" srcOrd="0" destOrd="1" presId="urn:microsoft.com/office/officeart/2005/8/layout/hList1"/>
    <dgm:cxn modelId="{E833AE21-1E19-48B1-9EB6-790A22F40413}" srcId="{53637119-33E3-425E-BFBF-27038DDED635}" destId="{6CF3CBDA-E542-4F61-ABCE-29B72DFE4916}" srcOrd="7" destOrd="0" parTransId="{60E28936-4B0D-432C-813F-597451AFCAB0}" sibTransId="{A26950BE-D4CF-4EB3-BA6D-9947F22ABB9C}"/>
    <dgm:cxn modelId="{8E48D426-A77D-4207-A23C-93288996D920}" srcId="{B96F3723-A6E7-4845-93FC-B30ABFB9A6A9}" destId="{EF19956F-5EC6-4AF5-A846-3E40313FE1F6}" srcOrd="3" destOrd="0" parTransId="{28BB74F6-4351-4DE3-A669-DEC4A8904B62}" sibTransId="{C5A98636-C85A-4D62-BE40-98A253A91EEF}"/>
    <dgm:cxn modelId="{3FA7C92F-19DD-4977-A291-B03FF4992CB2}" type="presOf" srcId="{6CF3CBDA-E542-4F61-ABCE-29B72DFE4916}" destId="{89990435-F8D0-43B5-AB28-A58D8C747DE9}" srcOrd="0" destOrd="7" presId="urn:microsoft.com/office/officeart/2005/8/layout/hList1"/>
    <dgm:cxn modelId="{6930DF30-B272-4750-A17F-626E02ADF67A}" srcId="{D4DB7784-AD7E-436C-95E4-415B5B264AAE}" destId="{2FBED83E-AD1B-4998-A96C-D6F06F4CC836}" srcOrd="1" destOrd="0" parTransId="{A39AE662-5056-42C8-9A83-BC55C697F7DF}" sibTransId="{34607C51-162C-4171-9B92-4B4CFAEF7D1A}"/>
    <dgm:cxn modelId="{DB25AD34-7B90-4E7F-B754-4BFF975F9FA1}" type="presOf" srcId="{EF19956F-5EC6-4AF5-A846-3E40313FE1F6}" destId="{915DF343-306C-4099-99EE-4C56B6EC0EA0}" srcOrd="0" destOrd="3" presId="urn:microsoft.com/office/officeart/2005/8/layout/hList1"/>
    <dgm:cxn modelId="{18921735-77C0-4E41-8640-A024C37301D1}" type="presOf" srcId="{1251EC23-CA86-448E-98CA-4A276B3A9B57}" destId="{E2B1F6A1-5941-4010-874E-AC7A7948A7D0}" srcOrd="0" destOrd="0" presId="urn:microsoft.com/office/officeart/2005/8/layout/hList1"/>
    <dgm:cxn modelId="{C99B2035-F90D-4A7F-845E-5D2C71BF7304}" srcId="{D4DB7784-AD7E-436C-95E4-415B5B264AAE}" destId="{7A6EA82F-5658-48F4-8131-4D30312CB2F2}" srcOrd="0" destOrd="0" parTransId="{74C516E2-6A3E-4A86-96ED-6A34DC515505}" sibTransId="{3B2B2C89-5C58-48D4-9680-686740FEE685}"/>
    <dgm:cxn modelId="{98B77A37-E676-4FBE-8AF7-71E0190CED85}" srcId="{7A6EA82F-5658-48F4-8131-4D30312CB2F2}" destId="{930BC027-48AE-4C1E-840D-64561FD17C17}" srcOrd="4" destOrd="0" parTransId="{86724582-ADD0-4EFC-A801-39E61A795AC3}" sibTransId="{7B5791CE-54DE-45BB-A8E6-64CAEEFA5D6B}"/>
    <dgm:cxn modelId="{B99C1765-CA27-4B9E-92B3-9D7BCD400911}" type="presOf" srcId="{AD0B610D-BC5B-4E70-9A15-F3BCFE0EA2B8}" destId="{E2B1F6A1-5941-4010-874E-AC7A7948A7D0}" srcOrd="0" destOrd="2" presId="urn:microsoft.com/office/officeart/2005/8/layout/hList1"/>
    <dgm:cxn modelId="{3677D445-3F94-4A62-9C66-221987AEF712}" srcId="{2FBED83E-AD1B-4998-A96C-D6F06F4CC836}" destId="{3CD12F12-AD24-4C51-B200-629823C14891}" srcOrd="0" destOrd="0" parTransId="{9B2FDD91-FE27-49EA-95E1-625F5A0AF136}" sibTransId="{11511EB5-4ABE-43E6-A3FE-82413CB3951B}"/>
    <dgm:cxn modelId="{8B17EF6C-04F8-4A60-A093-A19CE6FD0198}" srcId="{D4DB7784-AD7E-436C-95E4-415B5B264AAE}" destId="{8F588B1C-230C-4D09-B02F-321989CAB043}" srcOrd="3" destOrd="0" parTransId="{BFFE27B4-15A9-4799-843D-7A40BB577A06}" sibTransId="{CCAAA425-CBEA-413F-AC41-1516616EAAA1}"/>
    <dgm:cxn modelId="{FB0EA76E-2470-424C-A198-DEF5F01924D0}" type="presOf" srcId="{5086D9FD-E93A-471B-A663-96D21C866DD7}" destId="{E2B1F6A1-5941-4010-874E-AC7A7948A7D0}" srcOrd="0" destOrd="3" presId="urn:microsoft.com/office/officeart/2005/8/layout/hList1"/>
    <dgm:cxn modelId="{F0CED54E-AA44-463F-BA5D-A4435963D6E8}" srcId="{53637119-33E3-425E-BFBF-27038DDED635}" destId="{FA8660E5-A831-4F56-A5A2-E8948E8C7D3D}" srcOrd="4" destOrd="0" parTransId="{CCCE18EB-46E1-48AE-8CFA-94BEF2A229A5}" sibTransId="{79238CCF-E855-4935-9DBA-B907F1F0D0EE}"/>
    <dgm:cxn modelId="{E89B6075-2240-48E9-9B36-867F5B80A4C0}" type="presOf" srcId="{3CD12F12-AD24-4C51-B200-629823C14891}" destId="{2D8AEBF6-97CF-4CD3-91C8-F17D331A5337}" srcOrd="0" destOrd="0" presId="urn:microsoft.com/office/officeart/2005/8/layout/hList1"/>
    <dgm:cxn modelId="{76B10A56-4A20-47EB-8B8E-BC76F04118DB}" srcId="{7A6EA82F-5658-48F4-8131-4D30312CB2F2}" destId="{5086D9FD-E93A-471B-A663-96D21C866DD7}" srcOrd="3" destOrd="0" parTransId="{DD78FF38-08E1-4450-BB7B-8CE564FA87B7}" sibTransId="{8131166A-BBBD-40C7-BA63-DB8CF3108BFC}"/>
    <dgm:cxn modelId="{F50EA256-E9FA-47F4-B378-AAEF33E28AC9}" type="presOf" srcId="{8F588B1C-230C-4D09-B02F-321989CAB043}" destId="{92D85051-678E-4AC8-8653-A0FA6A88FA58}" srcOrd="0" destOrd="0" presId="urn:microsoft.com/office/officeart/2005/8/layout/hList1"/>
    <dgm:cxn modelId="{A4A69B57-3483-4502-ABB1-66A3AF85088E}" type="presOf" srcId="{930BC027-48AE-4C1E-840D-64561FD17C17}" destId="{E2B1F6A1-5941-4010-874E-AC7A7948A7D0}" srcOrd="0" destOrd="4" presId="urn:microsoft.com/office/officeart/2005/8/layout/hList1"/>
    <dgm:cxn modelId="{8E9AC478-DE73-42C7-A64C-1801E4AC678D}" type="presOf" srcId="{A37C26CF-99E5-43AB-B704-08E002817EFB}" destId="{89990435-F8D0-43B5-AB28-A58D8C747DE9}" srcOrd="0" destOrd="6" presId="urn:microsoft.com/office/officeart/2005/8/layout/hList1"/>
    <dgm:cxn modelId="{89065F59-499D-4C37-BA32-9F0D7BFD08DD}" type="presOf" srcId="{343AC564-D1C9-462F-AF96-E17FB036239A}" destId="{89990435-F8D0-43B5-AB28-A58D8C747DE9}" srcOrd="0" destOrd="3" presId="urn:microsoft.com/office/officeart/2005/8/layout/hList1"/>
    <dgm:cxn modelId="{FA8ED27E-9887-4D20-9540-7AC912B78E5A}" type="presOf" srcId="{30C28251-DB7F-4FAD-BC16-8F9FB9D3889F}" destId="{E2B1F6A1-5941-4010-874E-AC7A7948A7D0}" srcOrd="0" destOrd="1" presId="urn:microsoft.com/office/officeart/2005/8/layout/hList1"/>
    <dgm:cxn modelId="{861B917F-BB4C-4F83-A0C9-A3B2B239367A}" type="presOf" srcId="{82845419-F28D-4573-A282-8317E6407496}" destId="{915DF343-306C-4099-99EE-4C56B6EC0EA0}" srcOrd="0" destOrd="0" presId="urn:microsoft.com/office/officeart/2005/8/layout/hList1"/>
    <dgm:cxn modelId="{09D24485-216B-4AEF-BE45-1EEC90169B10}" srcId="{7A6EA82F-5658-48F4-8131-4D30312CB2F2}" destId="{1251EC23-CA86-448E-98CA-4A276B3A9B57}" srcOrd="0" destOrd="0" parTransId="{98532BB7-BDAC-418F-9953-53769942C987}" sibTransId="{3821F8E7-3723-478D-8494-06F5EBDB6E16}"/>
    <dgm:cxn modelId="{5CA09D85-05D3-4CB1-A3B7-664A749D03C3}" srcId="{2FBED83E-AD1B-4998-A96C-D6F06F4CC836}" destId="{C46EFE63-2ECC-49F6-ACA2-21CA0003E9AB}" srcOrd="1" destOrd="0" parTransId="{88AE72A8-6F41-4AAD-A0BC-8E0E29BC3AE7}" sibTransId="{0B79D86A-338A-49B5-AEC2-106441A6CC30}"/>
    <dgm:cxn modelId="{060A7E8B-2E0D-476C-BDA8-B35AB48C18D3}" type="presOf" srcId="{53637119-33E3-425E-BFBF-27038DDED635}" destId="{986660AE-1E2D-466A-98F0-9906B2A4A2DC}" srcOrd="0" destOrd="0" presId="urn:microsoft.com/office/officeart/2005/8/layout/hList1"/>
    <dgm:cxn modelId="{FC71E390-1E1C-4B27-97B7-66218E5CC270}" type="presOf" srcId="{EEB2F5BE-426F-4642-82F8-1323E705054B}" destId="{89990435-F8D0-43B5-AB28-A58D8C747DE9}" srcOrd="0" destOrd="1" presId="urn:microsoft.com/office/officeart/2005/8/layout/hList1"/>
    <dgm:cxn modelId="{55EC9398-2F8B-4ABE-9D1E-D961E8019175}" type="presOf" srcId="{D2EDBFDF-B023-4301-86A7-4B49705145E8}" destId="{915DF343-306C-4099-99EE-4C56B6EC0EA0}" srcOrd="0" destOrd="1" presId="urn:microsoft.com/office/officeart/2005/8/layout/hList1"/>
    <dgm:cxn modelId="{6945299B-1163-4C28-B310-420A39978672}" srcId="{53637119-33E3-425E-BFBF-27038DDED635}" destId="{A37C26CF-99E5-43AB-B704-08E002817EFB}" srcOrd="6" destOrd="0" parTransId="{4C7C8568-5798-4CC8-AC4A-40288E50BC8A}" sibTransId="{6A89608E-14A8-48D9-BF8C-54AB57495191}"/>
    <dgm:cxn modelId="{C4892FA0-0483-405D-ADB5-C1430653BBF9}" srcId="{53637119-33E3-425E-BFBF-27038DDED635}" destId="{00BEA842-87EE-4D8A-9324-341850318937}" srcOrd="2" destOrd="0" parTransId="{7F2B8589-B128-4CE2-A9DF-4CABF664C3A4}" sibTransId="{D5DA18D8-A169-458B-BFB6-D4D8F46FCB76}"/>
    <dgm:cxn modelId="{B52A3CA1-F10A-42A6-B5A3-5D067133ECB4}" srcId="{B96F3723-A6E7-4845-93FC-B30ABFB9A6A9}" destId="{F4B98168-9A37-4459-A5B7-BF0DBD82E996}" srcOrd="2" destOrd="0" parTransId="{6BF907C6-56B2-4ADE-B7B7-DC095F3EB230}" sibTransId="{2DA6C3F4-564E-4646-A5CF-65E7C41AFFE2}"/>
    <dgm:cxn modelId="{5B70EEA2-6E87-4209-8463-A3C68EFE269D}" srcId="{8F588B1C-230C-4D09-B02F-321989CAB043}" destId="{0DDAB5F9-BA97-4E71-A3D4-FEFBBE49C48F}" srcOrd="0" destOrd="0" parTransId="{1B6E76DA-70AC-4AFC-944B-B86F694D22AE}" sibTransId="{9422F9B3-1B3E-4BD1-8C64-04135CF78A9C}"/>
    <dgm:cxn modelId="{3526E0A7-9984-4DD4-AE0E-7E9A24991ED0}" srcId="{B96F3723-A6E7-4845-93FC-B30ABFB9A6A9}" destId="{82845419-F28D-4573-A282-8317E6407496}" srcOrd="0" destOrd="0" parTransId="{74D8E628-5C71-42AC-947C-1D612408286F}" sibTransId="{7125FDA5-D385-4B4D-97CE-C2B6A12257A8}"/>
    <dgm:cxn modelId="{A9F5FCA7-5F61-4833-B73E-EBB52269A75C}" type="presOf" srcId="{34D7748A-EC41-448F-A766-7F4B99756441}" destId="{1A4B2DB4-0CF9-4E67-A141-9CDDC6917D76}" srcOrd="0" destOrd="1" presId="urn:microsoft.com/office/officeart/2005/8/layout/hList1"/>
    <dgm:cxn modelId="{22E4A0BA-664B-4160-815F-26DE2B953DA1}" type="presOf" srcId="{B96F3723-A6E7-4845-93FC-B30ABFB9A6A9}" destId="{F06198EB-D4D3-4C92-9669-79FA43973A9C}" srcOrd="0" destOrd="0" presId="urn:microsoft.com/office/officeart/2005/8/layout/hList1"/>
    <dgm:cxn modelId="{64932ABB-199E-4A6A-A351-91274AD71325}" type="presOf" srcId="{00BEA842-87EE-4D8A-9324-341850318937}" destId="{89990435-F8D0-43B5-AB28-A58D8C747DE9}" srcOrd="0" destOrd="2" presId="urn:microsoft.com/office/officeart/2005/8/layout/hList1"/>
    <dgm:cxn modelId="{F66170C0-8888-4B68-B4CA-7F345BB50654}" type="presOf" srcId="{0DDAB5F9-BA97-4E71-A3D4-FEFBBE49C48F}" destId="{1A4B2DB4-0CF9-4E67-A141-9CDDC6917D76}" srcOrd="0" destOrd="0" presId="urn:microsoft.com/office/officeart/2005/8/layout/hList1"/>
    <dgm:cxn modelId="{EEDEA4C5-CC71-4EF2-8B83-86E0164E55A0}" srcId="{7A6EA82F-5658-48F4-8131-4D30312CB2F2}" destId="{30C28251-DB7F-4FAD-BC16-8F9FB9D3889F}" srcOrd="1" destOrd="0" parTransId="{BE9F74FF-E180-4B97-9AA4-5B205F70B39B}" sibTransId="{F7079A71-101A-416C-9AD5-7F05FBAFF856}"/>
    <dgm:cxn modelId="{945F25C7-3A3F-46E4-8043-7D15A633EB49}" type="presOf" srcId="{7A6EA82F-5658-48F4-8131-4D30312CB2F2}" destId="{3500F32E-2710-4A6C-BAE8-2A91288874F9}" srcOrd="0" destOrd="0" presId="urn:microsoft.com/office/officeart/2005/8/layout/hList1"/>
    <dgm:cxn modelId="{70AF16CE-69B4-4344-8A7C-4011E69EB3BA}" type="presOf" srcId="{FA8660E5-A831-4F56-A5A2-E8948E8C7D3D}" destId="{89990435-F8D0-43B5-AB28-A58D8C747DE9}" srcOrd="0" destOrd="4" presId="urn:microsoft.com/office/officeart/2005/8/layout/hList1"/>
    <dgm:cxn modelId="{4A7A6BCE-18FF-418A-96EC-BEF2EB88331C}" srcId="{53637119-33E3-425E-BFBF-27038DDED635}" destId="{18DFF5E8-369B-4C44-8245-BBB3B0496FA3}" srcOrd="8" destOrd="0" parTransId="{63361E0F-1C7D-4571-87CA-BB93C5C3F739}" sibTransId="{4FB022BE-A614-4B51-BA05-8C21A4B71622}"/>
    <dgm:cxn modelId="{805ED7CE-3053-42C2-9EAC-7A108CD9250D}" srcId="{B96F3723-A6E7-4845-93FC-B30ABFB9A6A9}" destId="{D2EDBFDF-B023-4301-86A7-4B49705145E8}" srcOrd="1" destOrd="0" parTransId="{D22E75AE-6F86-4518-A3F0-817B9948DC2F}" sibTransId="{8D4EB55C-A4C7-4221-A724-DB6451C95411}"/>
    <dgm:cxn modelId="{D55236CF-045D-44F3-B5BE-698436D57B2C}" type="presOf" srcId="{D4DB7784-AD7E-436C-95E4-415B5B264AAE}" destId="{686117E9-6634-4ED2-8333-E93908862B32}" srcOrd="0" destOrd="0" presId="urn:microsoft.com/office/officeart/2005/8/layout/hList1"/>
    <dgm:cxn modelId="{C78624D5-4EAB-4810-9903-7685E820BDE7}" type="presOf" srcId="{2FBED83E-AD1B-4998-A96C-D6F06F4CC836}" destId="{56C16E73-3B38-4139-9D3B-E881ADB2643D}" srcOrd="0" destOrd="0" presId="urn:microsoft.com/office/officeart/2005/8/layout/hList1"/>
    <dgm:cxn modelId="{AFBBD2D5-8F76-4AC7-8F42-9B60B682DABE}" type="presOf" srcId="{1560DFB2-6030-4BD9-8276-060056241731}" destId="{89990435-F8D0-43B5-AB28-A58D8C747DE9}" srcOrd="0" destOrd="5" presId="urn:microsoft.com/office/officeart/2005/8/layout/hList1"/>
    <dgm:cxn modelId="{C19878D8-0DF7-46BB-ACB4-6908A699856F}" type="presOf" srcId="{AEF0C1AC-0E5F-4E78-8E9D-5839F6BCBA40}" destId="{2D8AEBF6-97CF-4CD3-91C8-F17D331A5337}" srcOrd="0" destOrd="2" presId="urn:microsoft.com/office/officeart/2005/8/layout/hList1"/>
    <dgm:cxn modelId="{EB0A97E6-9E93-4525-AA33-EA8536B2074A}" srcId="{53637119-33E3-425E-BFBF-27038DDED635}" destId="{FD13A437-9CD2-4501-A621-D3499063AE98}" srcOrd="0" destOrd="0" parTransId="{639B509D-F14B-4C8E-AB40-035DADA5B64F}" sibTransId="{F7547679-2DC5-4444-9842-0FA4F3502C9E}"/>
    <dgm:cxn modelId="{B4B216E8-1A42-4E76-B78C-F02A609A197F}" type="presOf" srcId="{8B811777-FBA7-4C07-BDAF-A59851E5DE82}" destId="{1A4B2DB4-0CF9-4E67-A141-9CDDC6917D76}" srcOrd="0" destOrd="2" presId="urn:microsoft.com/office/officeart/2005/8/layout/hList1"/>
    <dgm:cxn modelId="{9BAE0EED-20D1-4F38-8037-364E21374688}" srcId="{2FBED83E-AD1B-4998-A96C-D6F06F4CC836}" destId="{AEF0C1AC-0E5F-4E78-8E9D-5839F6BCBA40}" srcOrd="2" destOrd="0" parTransId="{51FB2287-B72B-43D9-871B-24009B45C631}" sibTransId="{79E27E2E-5BDD-4D2E-912C-57AF840B645C}"/>
    <dgm:cxn modelId="{187629ED-7759-4038-9F29-3A99EA292E9C}" srcId="{8F588B1C-230C-4D09-B02F-321989CAB043}" destId="{8B811777-FBA7-4C07-BDAF-A59851E5DE82}" srcOrd="2" destOrd="0" parTransId="{727C1EBC-9E73-4730-82CA-588A59474110}" sibTransId="{BC39F4C4-4A78-4151-9AB7-ECD9E5D3F5AE}"/>
    <dgm:cxn modelId="{C3C5DDEF-D7B9-4ADB-AF45-8A7ACDC9CA5E}" srcId="{8F588B1C-230C-4D09-B02F-321989CAB043}" destId="{34D7748A-EC41-448F-A766-7F4B99756441}" srcOrd="1" destOrd="0" parTransId="{E9559F38-58BE-4711-AEBA-5B36C8B6704C}" sibTransId="{08F6B3F8-B802-4BF8-9A61-4E9BDE08E3DC}"/>
    <dgm:cxn modelId="{25444DF3-2D1C-4258-89A5-FC4BB922A64A}" srcId="{53637119-33E3-425E-BFBF-27038DDED635}" destId="{343AC564-D1C9-462F-AF96-E17FB036239A}" srcOrd="3" destOrd="0" parTransId="{F2BA6C27-EA28-4AA7-AC67-6E810248979E}" sibTransId="{E678B024-4481-456E-A9A7-06D55E450A28}"/>
    <dgm:cxn modelId="{253F5BF5-5EFF-4C56-BD1A-05578211ED5F}" type="presOf" srcId="{F4B98168-9A37-4459-A5B7-BF0DBD82E996}" destId="{915DF343-306C-4099-99EE-4C56B6EC0EA0}" srcOrd="0" destOrd="2" presId="urn:microsoft.com/office/officeart/2005/8/layout/hList1"/>
    <dgm:cxn modelId="{2A2CE9F9-0CE2-4D93-86F6-8D4103D50C8B}" srcId="{53637119-33E3-425E-BFBF-27038DDED635}" destId="{1560DFB2-6030-4BD9-8276-060056241731}" srcOrd="5" destOrd="0" parTransId="{BA9FBD3E-3F0F-4428-B644-E6832A1646BE}" sibTransId="{81C2D1DE-8EBB-4A9E-8187-818E3242B8E3}"/>
    <dgm:cxn modelId="{BE373DFB-6994-47A0-826D-EE1ECDCBC3E0}" type="presOf" srcId="{18DFF5E8-369B-4C44-8245-BBB3B0496FA3}" destId="{89990435-F8D0-43B5-AB28-A58D8C747DE9}" srcOrd="0" destOrd="8" presId="urn:microsoft.com/office/officeart/2005/8/layout/hList1"/>
    <dgm:cxn modelId="{C28C15F1-9A62-4484-996B-191939178DCB}" type="presParOf" srcId="{686117E9-6634-4ED2-8333-E93908862B32}" destId="{FC79573B-3075-4485-A668-6C39813B99CB}" srcOrd="0" destOrd="0" presId="urn:microsoft.com/office/officeart/2005/8/layout/hList1"/>
    <dgm:cxn modelId="{F52D19C9-4F9D-4A23-94E8-EC44DDAC3AC1}" type="presParOf" srcId="{FC79573B-3075-4485-A668-6C39813B99CB}" destId="{3500F32E-2710-4A6C-BAE8-2A91288874F9}" srcOrd="0" destOrd="0" presId="urn:microsoft.com/office/officeart/2005/8/layout/hList1"/>
    <dgm:cxn modelId="{A7D0306F-A819-418C-AC14-BE28CF0E0728}" type="presParOf" srcId="{FC79573B-3075-4485-A668-6C39813B99CB}" destId="{E2B1F6A1-5941-4010-874E-AC7A7948A7D0}" srcOrd="1" destOrd="0" presId="urn:microsoft.com/office/officeart/2005/8/layout/hList1"/>
    <dgm:cxn modelId="{7F5BF3BA-826A-447D-8356-396F8130007F}" type="presParOf" srcId="{686117E9-6634-4ED2-8333-E93908862B32}" destId="{B5401ED4-6DAF-4F0E-8628-898F06907BFA}" srcOrd="1" destOrd="0" presId="urn:microsoft.com/office/officeart/2005/8/layout/hList1"/>
    <dgm:cxn modelId="{AFB106E5-AF43-434F-A807-4A81B83B8B50}" type="presParOf" srcId="{686117E9-6634-4ED2-8333-E93908862B32}" destId="{A7DDC667-C801-489A-9700-53F206EE08B8}" srcOrd="2" destOrd="0" presId="urn:microsoft.com/office/officeart/2005/8/layout/hList1"/>
    <dgm:cxn modelId="{5C00939B-1C42-42BC-8D8C-AC1DAD1A47C8}" type="presParOf" srcId="{A7DDC667-C801-489A-9700-53F206EE08B8}" destId="{56C16E73-3B38-4139-9D3B-E881ADB2643D}" srcOrd="0" destOrd="0" presId="urn:microsoft.com/office/officeart/2005/8/layout/hList1"/>
    <dgm:cxn modelId="{B2B4D5AE-307E-4DA0-821F-01D0E1EC4E34}" type="presParOf" srcId="{A7DDC667-C801-489A-9700-53F206EE08B8}" destId="{2D8AEBF6-97CF-4CD3-91C8-F17D331A5337}" srcOrd="1" destOrd="0" presId="urn:microsoft.com/office/officeart/2005/8/layout/hList1"/>
    <dgm:cxn modelId="{044C46A1-5E3E-47D1-8212-4A8CC268B85C}" type="presParOf" srcId="{686117E9-6634-4ED2-8333-E93908862B32}" destId="{C2854B1F-8136-44DD-8224-8A7D633CEBEE}" srcOrd="3" destOrd="0" presId="urn:microsoft.com/office/officeart/2005/8/layout/hList1"/>
    <dgm:cxn modelId="{E8F539FE-5615-423A-A703-192D8A41FABF}" type="presParOf" srcId="{686117E9-6634-4ED2-8333-E93908862B32}" destId="{98A5C29E-4FA0-4DF3-B28B-3A587493A232}" srcOrd="4" destOrd="0" presId="urn:microsoft.com/office/officeart/2005/8/layout/hList1"/>
    <dgm:cxn modelId="{41CD2CCB-A2C1-48BC-A631-5A4AEC62B8F2}" type="presParOf" srcId="{98A5C29E-4FA0-4DF3-B28B-3A587493A232}" destId="{F06198EB-D4D3-4C92-9669-79FA43973A9C}" srcOrd="0" destOrd="0" presId="urn:microsoft.com/office/officeart/2005/8/layout/hList1"/>
    <dgm:cxn modelId="{48002CEB-8065-4FE4-8F76-9AB67F392EA6}" type="presParOf" srcId="{98A5C29E-4FA0-4DF3-B28B-3A587493A232}" destId="{915DF343-306C-4099-99EE-4C56B6EC0EA0}" srcOrd="1" destOrd="0" presId="urn:microsoft.com/office/officeart/2005/8/layout/hList1"/>
    <dgm:cxn modelId="{677237E5-4C39-43E2-9AC4-3AA60047923D}" type="presParOf" srcId="{686117E9-6634-4ED2-8333-E93908862B32}" destId="{26730AE2-D6CC-461F-B942-D4EF0D4FF225}" srcOrd="5" destOrd="0" presId="urn:microsoft.com/office/officeart/2005/8/layout/hList1"/>
    <dgm:cxn modelId="{72E7BD96-80CF-4054-8D03-5CD605B8161D}" type="presParOf" srcId="{686117E9-6634-4ED2-8333-E93908862B32}" destId="{5B70645A-D5DF-47EC-8D74-BCB3F0FAF748}" srcOrd="6" destOrd="0" presId="urn:microsoft.com/office/officeart/2005/8/layout/hList1"/>
    <dgm:cxn modelId="{71949BB8-1AA9-415C-8A07-1F854E79FB94}" type="presParOf" srcId="{5B70645A-D5DF-47EC-8D74-BCB3F0FAF748}" destId="{92D85051-678E-4AC8-8653-A0FA6A88FA58}" srcOrd="0" destOrd="0" presId="urn:microsoft.com/office/officeart/2005/8/layout/hList1"/>
    <dgm:cxn modelId="{92963DA0-8D4D-418C-8388-03C0D59CD2DC}" type="presParOf" srcId="{5B70645A-D5DF-47EC-8D74-BCB3F0FAF748}" destId="{1A4B2DB4-0CF9-4E67-A141-9CDDC6917D76}" srcOrd="1" destOrd="0" presId="urn:microsoft.com/office/officeart/2005/8/layout/hList1"/>
    <dgm:cxn modelId="{E0ABA718-EAD7-465E-988E-D5869603FC8B}" type="presParOf" srcId="{686117E9-6634-4ED2-8333-E93908862B32}" destId="{1DE7CBD4-2FB2-4034-8B5E-C6F5432668BB}" srcOrd="7" destOrd="0" presId="urn:microsoft.com/office/officeart/2005/8/layout/hList1"/>
    <dgm:cxn modelId="{9696EFC5-BFEA-4062-B59D-5C764EF0E0F6}" type="presParOf" srcId="{686117E9-6634-4ED2-8333-E93908862B32}" destId="{78CBDE9A-A990-478D-AD88-9C46C9422E15}" srcOrd="8" destOrd="0" presId="urn:microsoft.com/office/officeart/2005/8/layout/hList1"/>
    <dgm:cxn modelId="{5F1DD03D-3844-4E83-9205-816D3E2E46BA}" type="presParOf" srcId="{78CBDE9A-A990-478D-AD88-9C46C9422E15}" destId="{986660AE-1E2D-466A-98F0-9906B2A4A2DC}" srcOrd="0" destOrd="0" presId="urn:microsoft.com/office/officeart/2005/8/layout/hList1"/>
    <dgm:cxn modelId="{2256774E-44F6-4AB1-B289-1DD851F6A1C8}" type="presParOf" srcId="{78CBDE9A-A990-478D-AD88-9C46C9422E15}" destId="{89990435-F8D0-43B5-AB28-A58D8C747DE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F03689-E878-434C-A88A-76FFD23CFA64}">
      <dsp:nvSpPr>
        <dsp:cNvPr id="0" name=""/>
        <dsp:cNvSpPr/>
      </dsp:nvSpPr>
      <dsp:spPr>
        <a:xfrm>
          <a:off x="0" y="666360"/>
          <a:ext cx="11376269" cy="123020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0C6C26-A023-4C59-9932-2D3DA1A6E7BD}">
      <dsp:nvSpPr>
        <dsp:cNvPr id="0" name=""/>
        <dsp:cNvSpPr/>
      </dsp:nvSpPr>
      <dsp:spPr>
        <a:xfrm>
          <a:off x="372136" y="943155"/>
          <a:ext cx="676611" cy="676611"/>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39D63B5-DE07-404A-B8F8-B9DB469FFF79}">
      <dsp:nvSpPr>
        <dsp:cNvPr id="0" name=""/>
        <dsp:cNvSpPr/>
      </dsp:nvSpPr>
      <dsp:spPr>
        <a:xfrm>
          <a:off x="1420884" y="666360"/>
          <a:ext cx="9955384" cy="1230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197" tIns="130197" rIns="130197" bIns="130197" numCol="1" spcCol="1270" anchor="ctr" anchorCtr="0">
          <a:noAutofit/>
        </a:bodyPr>
        <a:lstStyle/>
        <a:p>
          <a:pPr marL="0" lvl="0" indent="0" algn="l" defTabSz="889000">
            <a:lnSpc>
              <a:spcPct val="100000"/>
            </a:lnSpc>
            <a:spcBef>
              <a:spcPct val="0"/>
            </a:spcBef>
            <a:spcAft>
              <a:spcPct val="35000"/>
            </a:spcAft>
            <a:buNone/>
          </a:pPr>
          <a:r>
            <a:rPr lang="en-US" sz="2000" kern="1200"/>
            <a:t>According to the Cyber Claims report 2022, </a:t>
          </a:r>
          <a:r>
            <a:rPr lang="en-GB" sz="2000" kern="1200"/>
            <a:t>the average cost of a claim for a small business owner was £115,000</a:t>
          </a:r>
          <a:endParaRPr lang="en-US" sz="2000" kern="1200"/>
        </a:p>
      </dsp:txBody>
      <dsp:txXfrm>
        <a:off x="1420884" y="666360"/>
        <a:ext cx="9955384" cy="1230203"/>
      </dsp:txXfrm>
    </dsp:sp>
    <dsp:sp modelId="{8FCE3E85-B22A-486E-8E95-5708666170BF}">
      <dsp:nvSpPr>
        <dsp:cNvPr id="0" name=""/>
        <dsp:cNvSpPr/>
      </dsp:nvSpPr>
      <dsp:spPr>
        <a:xfrm>
          <a:off x="0" y="2204114"/>
          <a:ext cx="11376269" cy="1230203"/>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242A82-247A-45F5-96B0-0BCFEFD4C232}">
      <dsp:nvSpPr>
        <dsp:cNvPr id="0" name=""/>
        <dsp:cNvSpPr/>
      </dsp:nvSpPr>
      <dsp:spPr>
        <a:xfrm>
          <a:off x="372136" y="2480910"/>
          <a:ext cx="676611" cy="6766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C0E4A78-D295-42F5-9CE7-3229AEE0EFA0}">
      <dsp:nvSpPr>
        <dsp:cNvPr id="0" name=""/>
        <dsp:cNvSpPr/>
      </dsp:nvSpPr>
      <dsp:spPr>
        <a:xfrm>
          <a:off x="1420884" y="2204114"/>
          <a:ext cx="9955384" cy="1230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197" tIns="130197" rIns="130197" bIns="130197" numCol="1" spcCol="1270" anchor="ctr" anchorCtr="0">
          <a:noAutofit/>
        </a:bodyPr>
        <a:lstStyle/>
        <a:p>
          <a:pPr marL="0" lvl="0" indent="0" algn="l" defTabSz="889000">
            <a:lnSpc>
              <a:spcPct val="100000"/>
            </a:lnSpc>
            <a:spcBef>
              <a:spcPct val="0"/>
            </a:spcBef>
            <a:spcAft>
              <a:spcPct val="35000"/>
            </a:spcAft>
            <a:buNone/>
          </a:pPr>
          <a:r>
            <a:rPr lang="en-GB" sz="2000" kern="1200"/>
            <a:t>Insurance companies are demanding that before an insurance policy is issued or renewed, the enterprise must show they have the tools in place to protect against ransomware. </a:t>
          </a:r>
          <a:endParaRPr lang="en-US" sz="2000" kern="1200"/>
        </a:p>
      </dsp:txBody>
      <dsp:txXfrm>
        <a:off x="1420884" y="2204114"/>
        <a:ext cx="9955384" cy="12302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DB1696-B417-4C91-8B98-AF3EC93F4500}">
      <dsp:nvSpPr>
        <dsp:cNvPr id="0" name=""/>
        <dsp:cNvSpPr/>
      </dsp:nvSpPr>
      <dsp:spPr>
        <a:xfrm>
          <a:off x="841247" y="0"/>
          <a:ext cx="9534144" cy="4519506"/>
        </a:xfrm>
        <a:prstGeom prst="rightArrow">
          <a:avLst/>
        </a:prstGeom>
        <a:solidFill>
          <a:srgbClr val="A1368D">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238C9B4A-00A3-4987-9F5A-70030ADD681A}">
      <dsp:nvSpPr>
        <dsp:cNvPr id="0" name=""/>
        <dsp:cNvSpPr/>
      </dsp:nvSpPr>
      <dsp:spPr>
        <a:xfrm>
          <a:off x="3833" y="1355851"/>
          <a:ext cx="2490882" cy="1807802"/>
        </a:xfrm>
        <a:prstGeom prst="roundRect">
          <a:avLst/>
        </a:prstGeom>
        <a:solidFill>
          <a:srgbClr val="D75E9E"/>
        </a:solidFill>
        <a:ln w="12700" cap="flat" cmpd="sng" algn="ctr">
          <a:solidFill>
            <a:srgbClr val="D75E9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700" kern="1200">
              <a:solidFill>
                <a:srgbClr val="FEFCFF"/>
              </a:solidFill>
              <a:latin typeface="Calibri" panose="020F0502020204030204"/>
              <a:ea typeface="+mn-ea"/>
              <a:cs typeface="+mn-cs"/>
            </a:rPr>
            <a:t>LOG IN</a:t>
          </a:r>
        </a:p>
      </dsp:txBody>
      <dsp:txXfrm>
        <a:off x="92083" y="1444101"/>
        <a:ext cx="2314382" cy="1631302"/>
      </dsp:txXfrm>
    </dsp:sp>
    <dsp:sp modelId="{5A53B8B7-1F2C-4A80-87FC-70C07282833E}">
      <dsp:nvSpPr>
        <dsp:cNvPr id="0" name=""/>
        <dsp:cNvSpPr/>
      </dsp:nvSpPr>
      <dsp:spPr>
        <a:xfrm>
          <a:off x="2909863" y="1355851"/>
          <a:ext cx="2490882" cy="1807802"/>
        </a:xfrm>
        <a:prstGeom prst="roundRect">
          <a:avLst/>
        </a:prstGeom>
        <a:solidFill>
          <a:srgbClr val="A1368D"/>
        </a:solidFill>
        <a:ln w="12700" cap="flat" cmpd="sng" algn="ctr">
          <a:solidFill>
            <a:srgbClr val="A1368D">
              <a:lumMod val="40000"/>
              <a:lumOff val="6000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solidFill>
                <a:srgbClr val="FEFCFF"/>
              </a:solidFill>
              <a:latin typeface="Calibri" panose="020F0502020204030204"/>
              <a:ea typeface="+mn-ea"/>
              <a:cs typeface="+mn-cs"/>
            </a:rPr>
            <a:t>REVIEW &amp; UPDATE existing answers</a:t>
          </a:r>
        </a:p>
      </dsp:txBody>
      <dsp:txXfrm>
        <a:off x="2998113" y="1444101"/>
        <a:ext cx="2314382" cy="1631302"/>
      </dsp:txXfrm>
    </dsp:sp>
    <dsp:sp modelId="{BD0A0B59-7072-4C23-AE3F-035651C11162}">
      <dsp:nvSpPr>
        <dsp:cNvPr id="0" name=""/>
        <dsp:cNvSpPr/>
      </dsp:nvSpPr>
      <dsp:spPr>
        <a:xfrm>
          <a:off x="5815893" y="1355851"/>
          <a:ext cx="2490882" cy="1807802"/>
        </a:xfrm>
        <a:prstGeom prst="roundRect">
          <a:avLst/>
        </a:prstGeom>
        <a:solidFill>
          <a:srgbClr val="A1368D"/>
        </a:solidFill>
        <a:ln w="12700" cap="flat" cmpd="sng" algn="ctr">
          <a:solidFill>
            <a:srgbClr val="A1368D">
              <a:lumMod val="40000"/>
              <a:lumOff val="6000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solidFill>
                <a:srgbClr val="FEFCFF"/>
              </a:solidFill>
              <a:latin typeface="Calibri" panose="020F0502020204030204"/>
              <a:ea typeface="+mn-ea"/>
              <a:cs typeface="+mn-cs"/>
            </a:rPr>
            <a:t>COMPLETE ALL MANDATORY QUESTIONS</a:t>
          </a:r>
          <a:r>
            <a:rPr lang="en-US" sz="1700" kern="1200">
              <a:solidFill>
                <a:srgbClr val="FEFCFF"/>
              </a:solidFill>
              <a:latin typeface="Calibri Light" panose="020F0302020204030204"/>
              <a:ea typeface="+mn-ea"/>
              <a:cs typeface="+mn-cs"/>
            </a:rPr>
            <a:t> </a:t>
          </a:r>
          <a:endParaRPr lang="en-US" sz="1700" kern="1200">
            <a:solidFill>
              <a:srgbClr val="FEFCFF"/>
            </a:solidFill>
            <a:latin typeface="Calibri" panose="020F0502020204030204"/>
            <a:ea typeface="+mn-ea"/>
            <a:cs typeface="+mn-cs"/>
          </a:endParaRPr>
        </a:p>
      </dsp:txBody>
      <dsp:txXfrm>
        <a:off x="5904143" y="1444101"/>
        <a:ext cx="2314382" cy="1631302"/>
      </dsp:txXfrm>
    </dsp:sp>
    <dsp:sp modelId="{8E6AB6AB-6C48-472F-868D-713007EC7E9C}">
      <dsp:nvSpPr>
        <dsp:cNvPr id="0" name=""/>
        <dsp:cNvSpPr/>
      </dsp:nvSpPr>
      <dsp:spPr>
        <a:xfrm>
          <a:off x="8721923" y="1355851"/>
          <a:ext cx="2490882" cy="1807802"/>
        </a:xfrm>
        <a:prstGeom prst="roundRect">
          <a:avLst/>
        </a:prstGeom>
        <a:solidFill>
          <a:srgbClr val="513089"/>
        </a:solidFill>
        <a:ln w="12700" cap="flat" cmpd="sng" algn="ctr">
          <a:solidFill>
            <a:srgbClr val="FEFC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GB" sz="1700" kern="1200">
              <a:solidFill>
                <a:srgbClr val="FEFCFF"/>
              </a:solidFill>
              <a:latin typeface="Calibri" panose="020F0502020204030204"/>
              <a:ea typeface="+mn-ea"/>
              <a:cs typeface="+mn-cs"/>
            </a:rPr>
            <a:t>6. PUBLISH</a:t>
          </a:r>
          <a:r>
            <a:rPr lang="en-GB" sz="1700" kern="1200">
              <a:solidFill>
                <a:srgbClr val="FEFCFF"/>
              </a:solidFill>
              <a:latin typeface="Calibri Light" panose="020F0302020204030204"/>
              <a:ea typeface="+mn-ea"/>
              <a:cs typeface="+mn-cs"/>
            </a:rPr>
            <a:t> </a:t>
          </a:r>
          <a:endParaRPr lang="en-GB" sz="1700" kern="1200">
            <a:solidFill>
              <a:srgbClr val="FEFCFF"/>
            </a:solidFill>
            <a:latin typeface="Calibri" panose="020F0502020204030204"/>
            <a:ea typeface="+mn-ea"/>
            <a:cs typeface="+mn-cs"/>
          </a:endParaRPr>
        </a:p>
        <a:p>
          <a:pPr marL="0" lvl="0" indent="0" algn="ctr" defTabSz="755650">
            <a:lnSpc>
              <a:spcPct val="90000"/>
            </a:lnSpc>
            <a:spcBef>
              <a:spcPct val="0"/>
            </a:spcBef>
            <a:spcAft>
              <a:spcPct val="35000"/>
            </a:spcAft>
            <a:buNone/>
          </a:pPr>
          <a:r>
            <a:rPr lang="en-GB" sz="1700" kern="1200">
              <a:solidFill>
                <a:srgbClr val="FEFCFF"/>
              </a:solidFill>
              <a:latin typeface="Calibri" panose="020F0502020204030204"/>
              <a:ea typeface="+mn-ea"/>
              <a:cs typeface="+mn-cs"/>
            </a:rPr>
            <a:t>By 30</a:t>
          </a:r>
          <a:r>
            <a:rPr lang="en-GB" sz="1700" kern="1200" baseline="30000">
              <a:solidFill>
                <a:srgbClr val="FEFCFF"/>
              </a:solidFill>
              <a:latin typeface="Calibri" panose="020F0502020204030204"/>
              <a:ea typeface="+mn-ea"/>
              <a:cs typeface="+mn-cs"/>
            </a:rPr>
            <a:t>th</a:t>
          </a:r>
          <a:r>
            <a:rPr lang="en-GB" sz="1700" kern="1200">
              <a:solidFill>
                <a:srgbClr val="FEFCFF"/>
              </a:solidFill>
              <a:latin typeface="Calibri" panose="020F0502020204030204"/>
              <a:ea typeface="+mn-ea"/>
              <a:cs typeface="+mn-cs"/>
            </a:rPr>
            <a:t> June</a:t>
          </a:r>
        </a:p>
      </dsp:txBody>
      <dsp:txXfrm>
        <a:off x="8810173" y="1444101"/>
        <a:ext cx="2314382" cy="16313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CB850B-B18B-44E3-9E76-E06D0FC2AC7E}">
      <dsp:nvSpPr>
        <dsp:cNvPr id="0" name=""/>
        <dsp:cNvSpPr/>
      </dsp:nvSpPr>
      <dsp:spPr>
        <a:xfrm>
          <a:off x="0" y="10174"/>
          <a:ext cx="5879984" cy="55692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Thankfully, we were using a separate system for care plans and task management.</a:t>
          </a:r>
        </a:p>
      </dsp:txBody>
      <dsp:txXfrm>
        <a:off x="27187" y="37361"/>
        <a:ext cx="5825610" cy="502546"/>
      </dsp:txXfrm>
    </dsp:sp>
    <dsp:sp modelId="{8BCE2645-C6AE-4DD9-8DC0-4BEF88C717EF}">
      <dsp:nvSpPr>
        <dsp:cNvPr id="0" name=""/>
        <dsp:cNvSpPr/>
      </dsp:nvSpPr>
      <dsp:spPr>
        <a:xfrm>
          <a:off x="0" y="616054"/>
          <a:ext cx="5879984" cy="556920"/>
        </a:xfrm>
        <a:prstGeom prst="roundRect">
          <a:avLst/>
        </a:prstGeom>
        <a:gradFill rotWithShape="0">
          <a:gsLst>
            <a:gs pos="0">
              <a:schemeClr val="accent5">
                <a:hueOff val="-2025358"/>
                <a:satOff val="-138"/>
                <a:lumOff val="327"/>
                <a:alphaOff val="0"/>
                <a:satMod val="103000"/>
                <a:lumMod val="102000"/>
                <a:tint val="94000"/>
              </a:schemeClr>
            </a:gs>
            <a:gs pos="50000">
              <a:schemeClr val="accent5">
                <a:hueOff val="-2025358"/>
                <a:satOff val="-138"/>
                <a:lumOff val="327"/>
                <a:alphaOff val="0"/>
                <a:satMod val="110000"/>
                <a:lumMod val="100000"/>
                <a:shade val="100000"/>
              </a:schemeClr>
            </a:gs>
            <a:gs pos="100000">
              <a:schemeClr val="accent5">
                <a:hueOff val="-2025358"/>
                <a:satOff val="-138"/>
                <a:lumOff val="32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I quickly led an effort to reconstruct the schedule manually using the available care task data.</a:t>
          </a:r>
        </a:p>
      </dsp:txBody>
      <dsp:txXfrm>
        <a:off x="27187" y="643241"/>
        <a:ext cx="5825610" cy="502546"/>
      </dsp:txXfrm>
    </dsp:sp>
    <dsp:sp modelId="{716AD61A-A12A-48B8-A75E-BD64D9DC5189}">
      <dsp:nvSpPr>
        <dsp:cNvPr id="0" name=""/>
        <dsp:cNvSpPr/>
      </dsp:nvSpPr>
      <dsp:spPr>
        <a:xfrm>
          <a:off x="0" y="1221934"/>
          <a:ext cx="5879984" cy="556920"/>
        </a:xfrm>
        <a:prstGeom prst="roundRect">
          <a:avLst/>
        </a:prstGeom>
        <a:gradFill rotWithShape="0">
          <a:gsLst>
            <a:gs pos="0">
              <a:schemeClr val="accent5">
                <a:hueOff val="-4050717"/>
                <a:satOff val="-275"/>
                <a:lumOff val="654"/>
                <a:alphaOff val="0"/>
                <a:satMod val="103000"/>
                <a:lumMod val="102000"/>
                <a:tint val="94000"/>
              </a:schemeClr>
            </a:gs>
            <a:gs pos="50000">
              <a:schemeClr val="accent5">
                <a:hueOff val="-4050717"/>
                <a:satOff val="-275"/>
                <a:lumOff val="654"/>
                <a:alphaOff val="0"/>
                <a:satMod val="110000"/>
                <a:lumMod val="100000"/>
                <a:shade val="100000"/>
              </a:schemeClr>
            </a:gs>
            <a:gs pos="100000">
              <a:schemeClr val="accent5">
                <a:hueOff val="-4050717"/>
                <a:satOff val="-275"/>
                <a:lumOff val="65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We created a custom spreadsheet-based rota, built to filter and map appointments in real time.</a:t>
          </a:r>
        </a:p>
      </dsp:txBody>
      <dsp:txXfrm>
        <a:off x="27187" y="1249121"/>
        <a:ext cx="5825610" cy="502546"/>
      </dsp:txXfrm>
    </dsp:sp>
    <dsp:sp modelId="{50363EB6-47AF-4ACB-8E07-EE3E59ED3852}">
      <dsp:nvSpPr>
        <dsp:cNvPr id="0" name=""/>
        <dsp:cNvSpPr/>
      </dsp:nvSpPr>
      <dsp:spPr>
        <a:xfrm>
          <a:off x="0" y="1827814"/>
          <a:ext cx="5879984" cy="556920"/>
        </a:xfrm>
        <a:prstGeom prst="roundRect">
          <a:avLst/>
        </a:prstGeom>
        <a:gradFill rotWithShape="0">
          <a:gsLst>
            <a:gs pos="0">
              <a:schemeClr val="accent5">
                <a:hueOff val="-6076075"/>
                <a:satOff val="-413"/>
                <a:lumOff val="981"/>
                <a:alphaOff val="0"/>
                <a:satMod val="103000"/>
                <a:lumMod val="102000"/>
                <a:tint val="94000"/>
              </a:schemeClr>
            </a:gs>
            <a:gs pos="50000">
              <a:schemeClr val="accent5">
                <a:hueOff val="-6076075"/>
                <a:satOff val="-413"/>
                <a:lumOff val="981"/>
                <a:alphaOff val="0"/>
                <a:satMod val="110000"/>
                <a:lumMod val="100000"/>
                <a:shade val="100000"/>
              </a:schemeClr>
            </a:gs>
            <a:gs pos="100000">
              <a:schemeClr val="accent5">
                <a:hueOff val="-6076075"/>
                <a:satOff val="-413"/>
                <a:lumOff val="98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Rotas were emailed directly to each carer to keep visits on track.</a:t>
          </a:r>
        </a:p>
      </dsp:txBody>
      <dsp:txXfrm>
        <a:off x="27187" y="1855001"/>
        <a:ext cx="5825610" cy="502546"/>
      </dsp:txXfrm>
    </dsp:sp>
    <dsp:sp modelId="{38D77335-5D8B-4C03-B833-50321D1EDA7A}">
      <dsp:nvSpPr>
        <dsp:cNvPr id="0" name=""/>
        <dsp:cNvSpPr/>
      </dsp:nvSpPr>
      <dsp:spPr>
        <a:xfrm>
          <a:off x="0" y="2433694"/>
          <a:ext cx="5879984" cy="556920"/>
        </a:xfrm>
        <a:prstGeom prst="roundRect">
          <a:avLst/>
        </a:prstGeom>
        <a:gradFill rotWithShape="0">
          <a:gsLst>
            <a:gs pos="0">
              <a:schemeClr val="accent5">
                <a:hueOff val="-8101434"/>
                <a:satOff val="-551"/>
                <a:lumOff val="1307"/>
                <a:alphaOff val="0"/>
                <a:satMod val="103000"/>
                <a:lumMod val="102000"/>
                <a:tint val="94000"/>
              </a:schemeClr>
            </a:gs>
            <a:gs pos="50000">
              <a:schemeClr val="accent5">
                <a:hueOff val="-8101434"/>
                <a:satOff val="-551"/>
                <a:lumOff val="1307"/>
                <a:alphaOff val="0"/>
                <a:satMod val="110000"/>
                <a:lumMod val="100000"/>
                <a:shade val="100000"/>
              </a:schemeClr>
            </a:gs>
            <a:gs pos="100000">
              <a:schemeClr val="accent5">
                <a:hueOff val="-8101434"/>
                <a:satOff val="-551"/>
                <a:lumOff val="130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This ad-hoc system was built and deployed in under 3 hours from the moment of system failure.</a:t>
          </a:r>
        </a:p>
      </dsp:txBody>
      <dsp:txXfrm>
        <a:off x="27187" y="2460881"/>
        <a:ext cx="5825610" cy="502546"/>
      </dsp:txXfrm>
    </dsp:sp>
    <dsp:sp modelId="{981A0D92-A989-4E41-9DA0-15695369223D}">
      <dsp:nvSpPr>
        <dsp:cNvPr id="0" name=""/>
        <dsp:cNvSpPr/>
      </dsp:nvSpPr>
      <dsp:spPr>
        <a:xfrm>
          <a:off x="0" y="3039574"/>
          <a:ext cx="5879984" cy="556920"/>
        </a:xfrm>
        <a:prstGeom prst="roundRect">
          <a:avLst/>
        </a:prstGeom>
        <a:gradFill rotWithShape="0">
          <a:gsLst>
            <a:gs pos="0">
              <a:schemeClr val="accent5">
                <a:hueOff val="-10126791"/>
                <a:satOff val="-688"/>
                <a:lumOff val="1634"/>
                <a:alphaOff val="0"/>
                <a:satMod val="103000"/>
                <a:lumMod val="102000"/>
                <a:tint val="94000"/>
              </a:schemeClr>
            </a:gs>
            <a:gs pos="50000">
              <a:schemeClr val="accent5">
                <a:hueOff val="-10126791"/>
                <a:satOff val="-688"/>
                <a:lumOff val="1634"/>
                <a:alphaOff val="0"/>
                <a:satMod val="110000"/>
                <a:lumMod val="100000"/>
                <a:shade val="100000"/>
              </a:schemeClr>
            </a:gs>
            <a:gs pos="100000">
              <a:schemeClr val="accent5">
                <a:hueOff val="-10126791"/>
                <a:satOff val="-688"/>
                <a:lumOff val="163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No care appointments were missed. Clients received their visits on time.</a:t>
          </a:r>
        </a:p>
      </dsp:txBody>
      <dsp:txXfrm>
        <a:off x="27187" y="3066761"/>
        <a:ext cx="5825610" cy="502546"/>
      </dsp:txXfrm>
    </dsp:sp>
    <dsp:sp modelId="{C242112B-DD46-4554-A26F-40324CCA2513}">
      <dsp:nvSpPr>
        <dsp:cNvPr id="0" name=""/>
        <dsp:cNvSpPr/>
      </dsp:nvSpPr>
      <dsp:spPr>
        <a:xfrm>
          <a:off x="0" y="3645454"/>
          <a:ext cx="5879984" cy="556920"/>
        </a:xfrm>
        <a:prstGeom prst="roundRect">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What saved us? A combination of:</a:t>
          </a:r>
        </a:p>
      </dsp:txBody>
      <dsp:txXfrm>
        <a:off x="27187" y="3672641"/>
        <a:ext cx="5825610" cy="502546"/>
      </dsp:txXfrm>
    </dsp:sp>
    <dsp:sp modelId="{F9F8C14A-6219-4061-B65A-8B72F9DAB714}">
      <dsp:nvSpPr>
        <dsp:cNvPr id="0" name=""/>
        <dsp:cNvSpPr/>
      </dsp:nvSpPr>
      <dsp:spPr>
        <a:xfrm>
          <a:off x="0" y="4202374"/>
          <a:ext cx="5879984" cy="721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689"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kern="1200"/>
            <a:t>A working backup system</a:t>
          </a:r>
        </a:p>
        <a:p>
          <a:pPr marL="114300" lvl="1" indent="-114300" algn="l" defTabSz="622300">
            <a:lnSpc>
              <a:spcPct val="90000"/>
            </a:lnSpc>
            <a:spcBef>
              <a:spcPct val="0"/>
            </a:spcBef>
            <a:spcAft>
              <a:spcPct val="20000"/>
            </a:spcAft>
            <a:buChar char="•"/>
          </a:pPr>
          <a:r>
            <a:rPr lang="en-US" sz="1400" kern="1200"/>
            <a:t>Fast threat identification</a:t>
          </a:r>
        </a:p>
        <a:p>
          <a:pPr marL="114300" lvl="1" indent="-114300" algn="l" defTabSz="622300">
            <a:lnSpc>
              <a:spcPct val="90000"/>
            </a:lnSpc>
            <a:spcBef>
              <a:spcPct val="0"/>
            </a:spcBef>
            <a:spcAft>
              <a:spcPct val="20000"/>
            </a:spcAft>
            <a:buChar char="•"/>
          </a:pPr>
          <a:r>
            <a:rPr lang="en-US" sz="1400" kern="1200" dirty="0"/>
            <a:t>And immediate action with clear roles</a:t>
          </a:r>
        </a:p>
      </dsp:txBody>
      <dsp:txXfrm>
        <a:off x="0" y="4202374"/>
        <a:ext cx="5879984" cy="72139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00F32E-2710-4A6C-BAE8-2A91288874F9}">
      <dsp:nvSpPr>
        <dsp:cNvPr id="0" name=""/>
        <dsp:cNvSpPr/>
      </dsp:nvSpPr>
      <dsp:spPr>
        <a:xfrm>
          <a:off x="0" y="257256"/>
          <a:ext cx="1788834" cy="70577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GB" sz="1400" kern="1200" dirty="0"/>
            <a:t>Formal Training </a:t>
          </a:r>
        </a:p>
      </dsp:txBody>
      <dsp:txXfrm>
        <a:off x="0" y="257256"/>
        <a:ext cx="1788834" cy="705773"/>
      </dsp:txXfrm>
    </dsp:sp>
    <dsp:sp modelId="{E2B1F6A1-5941-4010-874E-AC7A7948A7D0}">
      <dsp:nvSpPr>
        <dsp:cNvPr id="0" name=""/>
        <dsp:cNvSpPr/>
      </dsp:nvSpPr>
      <dsp:spPr>
        <a:xfrm>
          <a:off x="4666" y="952393"/>
          <a:ext cx="1788834" cy="378970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GB" sz="1400" kern="1200" dirty="0"/>
            <a:t>Digital Care Hub </a:t>
          </a:r>
          <a:r>
            <a:rPr lang="en-GB" sz="1400" b="1" kern="1200" dirty="0"/>
            <a:t>FREE</a:t>
          </a:r>
          <a:r>
            <a:rPr lang="en-GB" sz="1400" kern="1200" dirty="0"/>
            <a:t> E-learning, developed specifically for the care sector </a:t>
          </a:r>
        </a:p>
        <a:p>
          <a:pPr marL="114300" lvl="1" indent="-114300" algn="l" defTabSz="622300">
            <a:lnSpc>
              <a:spcPct val="90000"/>
            </a:lnSpc>
            <a:spcBef>
              <a:spcPct val="0"/>
            </a:spcBef>
            <a:spcAft>
              <a:spcPct val="15000"/>
            </a:spcAft>
            <a:buChar char="•"/>
          </a:pPr>
          <a:endParaRPr lang="en-GB" sz="1400" kern="1200" dirty="0"/>
        </a:p>
        <a:p>
          <a:pPr marL="114300" lvl="1" indent="-114300" algn="l" defTabSz="622300">
            <a:lnSpc>
              <a:spcPct val="90000"/>
            </a:lnSpc>
            <a:spcBef>
              <a:spcPct val="0"/>
            </a:spcBef>
            <a:spcAft>
              <a:spcPct val="15000"/>
            </a:spcAft>
            <a:buChar char="•"/>
          </a:pPr>
          <a:endParaRPr lang="en-GB" sz="1400" kern="1200" dirty="0"/>
        </a:p>
        <a:p>
          <a:pPr marL="114300" lvl="1" indent="-114300" algn="l" defTabSz="622300">
            <a:lnSpc>
              <a:spcPct val="90000"/>
            </a:lnSpc>
            <a:spcBef>
              <a:spcPct val="0"/>
            </a:spcBef>
            <a:spcAft>
              <a:spcPct val="15000"/>
            </a:spcAft>
            <a:buChar char="•"/>
          </a:pPr>
          <a:endParaRPr lang="en-GB" sz="1400" kern="1200" dirty="0"/>
        </a:p>
        <a:p>
          <a:pPr marL="114300" lvl="1" indent="-114300" algn="l" defTabSz="622300">
            <a:lnSpc>
              <a:spcPct val="90000"/>
            </a:lnSpc>
            <a:spcBef>
              <a:spcPct val="0"/>
            </a:spcBef>
            <a:spcAft>
              <a:spcPct val="15000"/>
            </a:spcAft>
            <a:buChar char="•"/>
          </a:pPr>
          <a:r>
            <a:rPr lang="en-GB" sz="1400" kern="1200" dirty="0"/>
            <a:t>More information to follow!</a:t>
          </a:r>
        </a:p>
      </dsp:txBody>
      <dsp:txXfrm>
        <a:off x="4666" y="952393"/>
        <a:ext cx="1788834" cy="3789708"/>
      </dsp:txXfrm>
    </dsp:sp>
    <dsp:sp modelId="{56C16E73-3B38-4139-9D3B-E881ADB2643D}">
      <dsp:nvSpPr>
        <dsp:cNvPr id="0" name=""/>
        <dsp:cNvSpPr/>
      </dsp:nvSpPr>
      <dsp:spPr>
        <a:xfrm>
          <a:off x="2043937" y="246620"/>
          <a:ext cx="1788834" cy="70577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GB" sz="1400" kern="1200" dirty="0"/>
            <a:t>Cyber Game </a:t>
          </a:r>
        </a:p>
      </dsp:txBody>
      <dsp:txXfrm>
        <a:off x="2043937" y="246620"/>
        <a:ext cx="1788834" cy="705773"/>
      </dsp:txXfrm>
    </dsp:sp>
    <dsp:sp modelId="{2D8AEBF6-97CF-4CD3-91C8-F17D331A5337}">
      <dsp:nvSpPr>
        <dsp:cNvPr id="0" name=""/>
        <dsp:cNvSpPr/>
      </dsp:nvSpPr>
      <dsp:spPr>
        <a:xfrm>
          <a:off x="2043937" y="952393"/>
          <a:ext cx="1788834" cy="378970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GB" sz="1400" kern="1200" dirty="0"/>
            <a:t>Digital Care Hub </a:t>
          </a:r>
          <a:r>
            <a:rPr lang="en-GB" sz="1400" b="1" kern="1200" dirty="0"/>
            <a:t>FREE</a:t>
          </a:r>
          <a:r>
            <a:rPr lang="en-GB" sz="1400" kern="1200" dirty="0"/>
            <a:t> Cyber Game, developed specifically for the care sector </a:t>
          </a:r>
        </a:p>
        <a:p>
          <a:pPr marL="114300" lvl="1" indent="-114300" algn="l" defTabSz="622300">
            <a:lnSpc>
              <a:spcPct val="90000"/>
            </a:lnSpc>
            <a:spcBef>
              <a:spcPct val="0"/>
            </a:spcBef>
            <a:spcAft>
              <a:spcPct val="15000"/>
            </a:spcAft>
            <a:buChar char="•"/>
          </a:pPr>
          <a:endParaRPr lang="en-GB" sz="1400" kern="1200" dirty="0"/>
        </a:p>
        <a:p>
          <a:pPr marL="114300" lvl="1" indent="-114300" algn="l" defTabSz="622300">
            <a:lnSpc>
              <a:spcPct val="90000"/>
            </a:lnSpc>
            <a:spcBef>
              <a:spcPct val="0"/>
            </a:spcBef>
            <a:spcAft>
              <a:spcPct val="15000"/>
            </a:spcAft>
            <a:buChar char="•"/>
          </a:pPr>
          <a:r>
            <a:rPr lang="en-GB" sz="1400" kern="1200" dirty="0"/>
            <a:t>More information to follow!</a:t>
          </a:r>
        </a:p>
      </dsp:txBody>
      <dsp:txXfrm>
        <a:off x="2043937" y="952393"/>
        <a:ext cx="1788834" cy="3789708"/>
      </dsp:txXfrm>
    </dsp:sp>
    <dsp:sp modelId="{F06198EB-D4D3-4C92-9669-79FA43973A9C}">
      <dsp:nvSpPr>
        <dsp:cNvPr id="0" name=""/>
        <dsp:cNvSpPr/>
      </dsp:nvSpPr>
      <dsp:spPr>
        <a:xfrm>
          <a:off x="4083209" y="246620"/>
          <a:ext cx="1788834" cy="70577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GB" sz="1400" kern="1200" dirty="0"/>
            <a:t>Informal Training  </a:t>
          </a:r>
        </a:p>
      </dsp:txBody>
      <dsp:txXfrm>
        <a:off x="4083209" y="246620"/>
        <a:ext cx="1788834" cy="705773"/>
      </dsp:txXfrm>
    </dsp:sp>
    <dsp:sp modelId="{915DF343-306C-4099-99EE-4C56B6EC0EA0}">
      <dsp:nvSpPr>
        <dsp:cNvPr id="0" name=""/>
        <dsp:cNvSpPr/>
      </dsp:nvSpPr>
      <dsp:spPr>
        <a:xfrm>
          <a:off x="4083209" y="952393"/>
          <a:ext cx="1788834" cy="378970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GB" sz="1400" kern="1200" dirty="0"/>
            <a:t>Keep it on your agenda – have regular digital/cyber discussion points in team meetings </a:t>
          </a:r>
        </a:p>
        <a:p>
          <a:pPr marL="114300" lvl="1" indent="-114300" algn="l" defTabSz="622300">
            <a:lnSpc>
              <a:spcPct val="90000"/>
            </a:lnSpc>
            <a:spcBef>
              <a:spcPct val="0"/>
            </a:spcBef>
            <a:spcAft>
              <a:spcPct val="15000"/>
            </a:spcAft>
            <a:buChar char="•"/>
          </a:pPr>
          <a:r>
            <a:rPr lang="en-GB" sz="1400" kern="1200" dirty="0"/>
            <a:t>Ask subject matter experts to attend your workplace and trouble shoot or present </a:t>
          </a:r>
        </a:p>
        <a:p>
          <a:pPr marL="114300" lvl="1" indent="-114300" algn="l" defTabSz="622300">
            <a:lnSpc>
              <a:spcPct val="90000"/>
            </a:lnSpc>
            <a:spcBef>
              <a:spcPct val="0"/>
            </a:spcBef>
            <a:spcAft>
              <a:spcPct val="15000"/>
            </a:spcAft>
            <a:buChar char="•"/>
          </a:pPr>
          <a:r>
            <a:rPr lang="en-GB" sz="1400" kern="1200" dirty="0"/>
            <a:t>Create digital champions and use them to upskill your workforce </a:t>
          </a:r>
        </a:p>
        <a:p>
          <a:pPr marL="114300" lvl="1" indent="-114300" algn="l" defTabSz="622300">
            <a:lnSpc>
              <a:spcPct val="90000"/>
            </a:lnSpc>
            <a:spcBef>
              <a:spcPct val="0"/>
            </a:spcBef>
            <a:spcAft>
              <a:spcPct val="15000"/>
            </a:spcAft>
            <a:buChar char="•"/>
          </a:pPr>
          <a:r>
            <a:rPr lang="en-GB" sz="1400" kern="1200" dirty="0">
              <a:hlinkClick xmlns:r="http://schemas.openxmlformats.org/officeDocument/2006/relationships" r:id="rId1"/>
            </a:rPr>
            <a:t>Discussion Tool &amp; Competency Framework </a:t>
          </a:r>
          <a:endParaRPr lang="en-GB" sz="1400" kern="1200" dirty="0"/>
        </a:p>
      </dsp:txBody>
      <dsp:txXfrm>
        <a:off x="4083209" y="952393"/>
        <a:ext cx="1788834" cy="3789708"/>
      </dsp:txXfrm>
    </dsp:sp>
    <dsp:sp modelId="{92D85051-678E-4AC8-8653-A0FA6A88FA58}">
      <dsp:nvSpPr>
        <dsp:cNvPr id="0" name=""/>
        <dsp:cNvSpPr/>
      </dsp:nvSpPr>
      <dsp:spPr>
        <a:xfrm>
          <a:off x="6122480" y="246620"/>
          <a:ext cx="1788834" cy="70577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GB" sz="1400" kern="1200" dirty="0"/>
            <a:t>Cyber Testing</a:t>
          </a:r>
        </a:p>
      </dsp:txBody>
      <dsp:txXfrm>
        <a:off x="6122480" y="246620"/>
        <a:ext cx="1788834" cy="705773"/>
      </dsp:txXfrm>
    </dsp:sp>
    <dsp:sp modelId="{1A4B2DB4-0CF9-4E67-A141-9CDDC6917D76}">
      <dsp:nvSpPr>
        <dsp:cNvPr id="0" name=""/>
        <dsp:cNvSpPr/>
      </dsp:nvSpPr>
      <dsp:spPr>
        <a:xfrm>
          <a:off x="6122480" y="952393"/>
          <a:ext cx="1788834" cy="378970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GB" sz="1400" kern="1200" dirty="0"/>
            <a:t>Test your cyber responses to help bring cyber to life – send test emails to check that your staff have their wits about them. </a:t>
          </a:r>
        </a:p>
        <a:p>
          <a:pPr marL="114300" lvl="1" indent="-114300" algn="l" defTabSz="622300">
            <a:lnSpc>
              <a:spcPct val="90000"/>
            </a:lnSpc>
            <a:spcBef>
              <a:spcPct val="0"/>
            </a:spcBef>
            <a:spcAft>
              <a:spcPct val="15000"/>
            </a:spcAft>
            <a:buChar char="•"/>
          </a:pPr>
          <a:r>
            <a:rPr lang="en-GB" sz="1400" kern="1200" dirty="0"/>
            <a:t>Turn off your systems to simulate a connection outage and see how the team would manage. </a:t>
          </a:r>
        </a:p>
        <a:p>
          <a:pPr marL="114300" lvl="1" indent="-114300" algn="l" defTabSz="622300">
            <a:lnSpc>
              <a:spcPct val="90000"/>
            </a:lnSpc>
            <a:spcBef>
              <a:spcPct val="0"/>
            </a:spcBef>
            <a:spcAft>
              <a:spcPct val="15000"/>
            </a:spcAft>
            <a:buChar char="•"/>
          </a:pPr>
          <a:r>
            <a:rPr lang="en-GB" sz="1400" kern="1200" dirty="0"/>
            <a:t>Review the learning, share this amongst your staff, and identify improvements </a:t>
          </a:r>
        </a:p>
      </dsp:txBody>
      <dsp:txXfrm>
        <a:off x="6122480" y="952393"/>
        <a:ext cx="1788834" cy="3789708"/>
      </dsp:txXfrm>
    </dsp:sp>
    <dsp:sp modelId="{986660AE-1E2D-466A-98F0-9906B2A4A2DC}">
      <dsp:nvSpPr>
        <dsp:cNvPr id="0" name=""/>
        <dsp:cNvSpPr/>
      </dsp:nvSpPr>
      <dsp:spPr>
        <a:xfrm>
          <a:off x="8161751" y="246620"/>
          <a:ext cx="1788834" cy="70577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GB" sz="1400" kern="1200" dirty="0"/>
            <a:t>Webinars &amp; Communities of Practice</a:t>
          </a:r>
        </a:p>
      </dsp:txBody>
      <dsp:txXfrm>
        <a:off x="8161751" y="246620"/>
        <a:ext cx="1788834" cy="705773"/>
      </dsp:txXfrm>
    </dsp:sp>
    <dsp:sp modelId="{89990435-F8D0-43B5-AB28-A58D8C747DE9}">
      <dsp:nvSpPr>
        <dsp:cNvPr id="0" name=""/>
        <dsp:cNvSpPr/>
      </dsp:nvSpPr>
      <dsp:spPr>
        <a:xfrm>
          <a:off x="8161751" y="952393"/>
          <a:ext cx="1788834" cy="378970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GB" sz="1400" kern="1200" dirty="0"/>
            <a:t>Utilise free webinars and communities of practice to upskill and share knowledge and experiences. </a:t>
          </a:r>
        </a:p>
        <a:p>
          <a:pPr marL="114300" lvl="1" indent="-114300" algn="l" defTabSz="622300">
            <a:lnSpc>
              <a:spcPct val="90000"/>
            </a:lnSpc>
            <a:spcBef>
              <a:spcPct val="0"/>
            </a:spcBef>
            <a:spcAft>
              <a:spcPct val="15000"/>
            </a:spcAft>
            <a:buChar char="•"/>
          </a:pPr>
          <a:endParaRPr lang="en-GB" sz="1400" kern="1200" dirty="0"/>
        </a:p>
        <a:p>
          <a:pPr marL="114300" lvl="1" indent="-114300" algn="l" defTabSz="622300">
            <a:lnSpc>
              <a:spcPct val="90000"/>
            </a:lnSpc>
            <a:spcBef>
              <a:spcPct val="0"/>
            </a:spcBef>
            <a:spcAft>
              <a:spcPct val="15000"/>
            </a:spcAft>
            <a:buChar char="•"/>
          </a:pPr>
          <a:r>
            <a:rPr lang="en-GB" sz="1400" b="1" kern="1200" dirty="0"/>
            <a:t>Check out</a:t>
          </a:r>
          <a:r>
            <a:rPr lang="en-GB" sz="1400" kern="1200" dirty="0"/>
            <a:t>: </a:t>
          </a:r>
        </a:p>
        <a:p>
          <a:pPr marL="114300" lvl="1" indent="-114300" algn="l" defTabSz="622300">
            <a:lnSpc>
              <a:spcPct val="90000"/>
            </a:lnSpc>
            <a:spcBef>
              <a:spcPct val="0"/>
            </a:spcBef>
            <a:spcAft>
              <a:spcPct val="15000"/>
            </a:spcAft>
            <a:buChar char="•"/>
          </a:pPr>
          <a:r>
            <a:rPr lang="en-GB" sz="1400" kern="1200" dirty="0">
              <a:hlinkClick xmlns:r="http://schemas.openxmlformats.org/officeDocument/2006/relationships" r:id="rId2"/>
            </a:rPr>
            <a:t>Digital Care Hub </a:t>
          </a:r>
          <a:endParaRPr lang="en-GB" sz="1400" kern="1200" dirty="0"/>
        </a:p>
        <a:p>
          <a:pPr marL="114300" lvl="1" indent="-114300" algn="l" defTabSz="622300">
            <a:lnSpc>
              <a:spcPct val="90000"/>
            </a:lnSpc>
            <a:spcBef>
              <a:spcPct val="0"/>
            </a:spcBef>
            <a:spcAft>
              <a:spcPct val="15000"/>
            </a:spcAft>
            <a:buChar char="•"/>
          </a:pPr>
          <a:r>
            <a:rPr lang="en-GB" sz="1400" kern="1200" dirty="0">
              <a:hlinkClick xmlns:r="http://schemas.openxmlformats.org/officeDocument/2006/relationships" r:id="rId3"/>
            </a:rPr>
            <a:t>Skills for Care </a:t>
          </a:r>
          <a:endParaRPr lang="en-GB" sz="1400" kern="1200" dirty="0"/>
        </a:p>
        <a:p>
          <a:pPr marL="114300" lvl="1" indent="-114300" algn="l" defTabSz="622300">
            <a:lnSpc>
              <a:spcPct val="90000"/>
            </a:lnSpc>
            <a:spcBef>
              <a:spcPct val="0"/>
            </a:spcBef>
            <a:spcAft>
              <a:spcPct val="15000"/>
            </a:spcAft>
            <a:buChar char="•"/>
          </a:pPr>
          <a:r>
            <a:rPr lang="en-GB" sz="1400" kern="1200" dirty="0">
              <a:hlinkClick xmlns:r="http://schemas.openxmlformats.org/officeDocument/2006/relationships" r:id="rId4"/>
            </a:rPr>
            <a:t>Your local Care Association </a:t>
          </a:r>
          <a:endParaRPr lang="en-GB" sz="1400" kern="1200" dirty="0"/>
        </a:p>
        <a:p>
          <a:pPr marL="114300" lvl="1" indent="-114300" algn="l" defTabSz="622300">
            <a:lnSpc>
              <a:spcPct val="90000"/>
            </a:lnSpc>
            <a:spcBef>
              <a:spcPct val="0"/>
            </a:spcBef>
            <a:spcAft>
              <a:spcPct val="15000"/>
            </a:spcAft>
            <a:buChar char="•"/>
          </a:pPr>
          <a:r>
            <a:rPr lang="en-GB" sz="1400" kern="1200" dirty="0">
              <a:hlinkClick xmlns:r="http://schemas.openxmlformats.org/officeDocument/2006/relationships" r:id="rId5"/>
            </a:rPr>
            <a:t>National Care Forum </a:t>
          </a:r>
          <a:endParaRPr lang="en-GB" sz="1400" kern="1200" dirty="0"/>
        </a:p>
        <a:p>
          <a:pPr marL="114300" lvl="1" indent="-114300" algn="l" defTabSz="622300">
            <a:lnSpc>
              <a:spcPct val="90000"/>
            </a:lnSpc>
            <a:spcBef>
              <a:spcPct val="0"/>
            </a:spcBef>
            <a:spcAft>
              <a:spcPct val="15000"/>
            </a:spcAft>
            <a:buChar char="•"/>
          </a:pPr>
          <a:r>
            <a:rPr lang="en-GB" sz="1400" kern="1200" dirty="0">
              <a:hlinkClick xmlns:r="http://schemas.openxmlformats.org/officeDocument/2006/relationships" r:id="rId6"/>
            </a:rPr>
            <a:t>Homecare Association </a:t>
          </a:r>
          <a:endParaRPr lang="en-GB" sz="1400" kern="1200" dirty="0"/>
        </a:p>
        <a:p>
          <a:pPr marL="114300" lvl="1" indent="-114300" algn="l" defTabSz="622300">
            <a:lnSpc>
              <a:spcPct val="90000"/>
            </a:lnSpc>
            <a:spcBef>
              <a:spcPct val="0"/>
            </a:spcBef>
            <a:spcAft>
              <a:spcPct val="15000"/>
            </a:spcAft>
            <a:buChar char="•"/>
          </a:pPr>
          <a:endParaRPr lang="en-GB" sz="1400" kern="1200" dirty="0"/>
        </a:p>
      </dsp:txBody>
      <dsp:txXfrm>
        <a:off x="8161751" y="952393"/>
        <a:ext cx="1788834" cy="378970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698175-E462-D71F-9B4E-EAD1B41307B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AB6577D-ADA0-2864-933F-69C6ACDDBD1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3C9253D-7F3E-9649-8A56-3EFD9C18B266}" type="datetimeFigureOut">
              <a:rPr lang="en-US" smtClean="0"/>
              <a:t>6/2/2025</a:t>
            </a:fld>
            <a:endParaRPr lang="en-US"/>
          </a:p>
        </p:txBody>
      </p:sp>
      <p:sp>
        <p:nvSpPr>
          <p:cNvPr id="4" name="Footer Placeholder 3">
            <a:extLst>
              <a:ext uri="{FF2B5EF4-FFF2-40B4-BE49-F238E27FC236}">
                <a16:creationId xmlns:a16="http://schemas.microsoft.com/office/drawing/2014/main" id="{6FB521F3-6FBE-D45B-D9F5-A7E7214D71D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C0BF434-2EDB-4222-80D1-BA99C324C18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157216-2578-164B-8C04-CF20B65CDCB8}" type="slidenum">
              <a:rPr lang="en-US" smtClean="0"/>
              <a:t>‹#›</a:t>
            </a:fld>
            <a:endParaRPr lang="en-US"/>
          </a:p>
        </p:txBody>
      </p:sp>
    </p:spTree>
    <p:extLst>
      <p:ext uri="{BB962C8B-B14F-4D97-AF65-F5344CB8AC3E}">
        <p14:creationId xmlns:p14="http://schemas.microsoft.com/office/powerpoint/2010/main" val="397947073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0A429A-90FE-4F33-893D-5F2AADB556A3}" type="datetimeFigureOut">
              <a:rPr lang="en-US"/>
              <a:t>6/2/2025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38AFD9-D5DB-4A47-A4BE-251B4DF1413A}" type="slidenum">
              <a:rPr lang="en-US"/>
              <a:t>‹#›</a:t>
            </a:fld>
            <a:endParaRPr lang="en-US"/>
          </a:p>
        </p:txBody>
      </p:sp>
    </p:spTree>
    <p:extLst>
      <p:ext uri="{BB962C8B-B14F-4D97-AF65-F5344CB8AC3E}">
        <p14:creationId xmlns:p14="http://schemas.microsoft.com/office/powerpoint/2010/main" val="350687194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marL="171450" indent="-171450">
              <a:buFont typeface="Arial"/>
              <a:buChar char="•"/>
            </a:pPr>
            <a:r>
              <a:rPr lang="en-GB" dirty="0">
                <a:cs typeface="Calibri"/>
              </a:rPr>
              <a:t>So, what are we covering in your session today?</a:t>
            </a:r>
          </a:p>
          <a:p>
            <a:pPr marL="171450" indent="-171450">
              <a:buFont typeface="Arial"/>
              <a:buChar char="•"/>
            </a:pPr>
            <a:endParaRPr lang="en-GB" dirty="0">
              <a:cs typeface="Calibri"/>
            </a:endParaRPr>
          </a:p>
        </p:txBody>
      </p:sp>
    </p:spTree>
    <p:extLst>
      <p:ext uri="{BB962C8B-B14F-4D97-AF65-F5344CB8AC3E}">
        <p14:creationId xmlns:p14="http://schemas.microsoft.com/office/powerpoint/2010/main" val="1743608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endParaRPr dirty="0">
              <a:latin typeface="Arial"/>
              <a:ea typeface="+mn-ea"/>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38AFD9-D5DB-4A47-A4BE-251B4DF1413A}"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43608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166298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857095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91131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endParaRPr dirty="0">
              <a:latin typeface="Arial"/>
              <a:ea typeface="+mn-ea"/>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38AFD9-D5DB-4A47-A4BE-251B4DF1413A}"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909831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endParaRPr dirty="0">
              <a:latin typeface="Arial"/>
              <a:ea typeface="+mn-ea"/>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38AFD9-D5DB-4A47-A4BE-251B4DF1413A}"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60780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endParaRPr dirty="0">
              <a:latin typeface="Arial"/>
              <a:ea typeface="+mn-ea"/>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38AFD9-D5DB-4A47-A4BE-251B4DF1413A}"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994116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1"/>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75CD8D-B1D9-4658-A4F0-38CA8D83ED5D}" type="slidenum">
              <a:rPr kumimoji="0" lang="en-GB" sz="1200" b="0" i="0" u="none" strike="noStrike" kern="1200" cap="none" spc="0" normalizeH="0" baseline="0" noProof="1" dirty="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1">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17202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Prepare</a:t>
            </a:r>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3EBA5BD7-F043-4D1B-AA17-CD412FC534D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67971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Hide</a:t>
            </a:r>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3EBA5BD7-F043-4D1B-AA17-CD412FC534D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5789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5B5A9-B78F-42DE-8E2C-7FDDA5ACCAB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780787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Scout</a:t>
            </a:r>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3EBA5BD7-F043-4D1B-AA17-CD412FC534D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19450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Search</a:t>
            </a:r>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3EBA5BD7-F043-4D1B-AA17-CD412FC534D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0665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907326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By Original image released by </a:t>
            </a:r>
            <a:r>
              <a:rPr lang="en-GB" dirty="0" err="1"/>
              <a:t>Ranjithsiji</a:t>
            </a:r>
            <a:r>
              <a:rPr lang="en-GB" dirty="0"/>
              <a:t> under the Creative Commons Attribution-Share Alike 4.0 International license on 17 April 2018.Modified by Flori4nK for a more accurate representation. - Original: https://commons.wikimedia.org/wiki/File:Deepweb_graphical_representation.svg, CC BY-SA 4.0, https://commons.wikimedia.org/w/index.php?curid=89178055</a:t>
            </a:r>
          </a:p>
          <a:p>
            <a:endParaRPr lang="en-GB" dirty="0"/>
          </a:p>
        </p:txBody>
      </p:sp>
    </p:spTree>
    <p:extLst>
      <p:ext uri="{BB962C8B-B14F-4D97-AF65-F5344CB8AC3E}">
        <p14:creationId xmlns:p14="http://schemas.microsoft.com/office/powerpoint/2010/main" val="23633199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Well known forums, hacking sites, criminal leak sites, and marketplaces on the darknet.</a:t>
            </a:r>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3EBA5BD7-F043-4D1B-AA17-CD412FC534D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86343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T-shirt </a:t>
            </a:r>
            <a:r>
              <a:rPr lang="en-GB" dirty="0">
                <a:sym typeface="Wingdings" panose="05000000000000000000" pitchFamily="2" charset="2"/>
              </a:rPr>
              <a:t></a:t>
            </a:r>
            <a:endParaRPr lang="en-GB"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3EBA5BD7-F043-4D1B-AA17-CD412FC534D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79991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3EBA5BD7-F043-4D1B-AA17-CD412FC534D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70633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1"/>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75CD8D-B1D9-4658-A4F0-38CA8D83ED5D}" type="slidenum">
              <a:rPr kumimoji="0" lang="en-GB" sz="1200" b="0" i="0" u="none" strike="noStrike" kern="1200" cap="none" spc="0" normalizeH="0" baseline="0" noProof="1" dirty="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1">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16296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5B5A9-B78F-42DE-8E2C-7FDDA5ACCAB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387684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5B5A9-B78F-42DE-8E2C-7FDDA5ACCAB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44464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i="0" u="none" strike="noStrike" dirty="0">
                <a:solidFill>
                  <a:srgbClr val="777777"/>
                </a:solidFill>
                <a:effectLst/>
                <a:latin typeface="Open Sans" panose="020B0606030504020204" pitchFamily="34" charset="0"/>
              </a:rPr>
              <a:t>Examples:</a:t>
            </a:r>
          </a:p>
          <a:p>
            <a:pPr algn="l"/>
            <a:endParaRPr lang="en-GB" b="1" i="0" u="none" strike="noStrike" dirty="0">
              <a:solidFill>
                <a:srgbClr val="777777"/>
              </a:solidFill>
              <a:effectLst/>
              <a:latin typeface="Open Sans" panose="020B0606030504020204" pitchFamily="34" charset="0"/>
            </a:endParaRPr>
          </a:p>
          <a:p>
            <a:r>
              <a:rPr lang="en-US" sz="1200" b="1" i="0" kern="1200" dirty="0">
                <a:solidFill>
                  <a:schemeClr val="tx1"/>
                </a:solidFill>
                <a:effectLst/>
                <a:latin typeface="+mn-lt"/>
                <a:ea typeface="+mn-ea"/>
                <a:cs typeface="+mn-cs"/>
              </a:rPr>
              <a:t>Black Hat</a:t>
            </a:r>
            <a:r>
              <a:rPr lang="en-US" sz="1200" b="0" i="0" kern="1200" dirty="0">
                <a:solidFill>
                  <a:schemeClr val="tx1"/>
                </a:solidFill>
                <a:effectLst/>
                <a:latin typeface="+mn-lt"/>
                <a:ea typeface="+mn-ea"/>
                <a:cs typeface="+mn-cs"/>
              </a:rPr>
              <a:t>: The </a:t>
            </a:r>
            <a:r>
              <a:rPr lang="en-US" sz="1200" b="0" i="0" kern="1200" dirty="0" err="1">
                <a:solidFill>
                  <a:schemeClr val="tx1"/>
                </a:solidFill>
                <a:effectLst/>
                <a:latin typeface="+mn-lt"/>
                <a:ea typeface="+mn-ea"/>
                <a:cs typeface="+mn-cs"/>
              </a:rPr>
              <a:t>BlackCat</a:t>
            </a:r>
            <a:r>
              <a:rPr lang="en-US" sz="1200" b="0" i="0" kern="1200" dirty="0">
                <a:solidFill>
                  <a:schemeClr val="tx1"/>
                </a:solidFill>
                <a:effectLst/>
                <a:latin typeface="+mn-lt"/>
                <a:ea typeface="+mn-ea"/>
                <a:cs typeface="+mn-cs"/>
              </a:rPr>
              <a:t> ransomware group, also known as ALPHV or </a:t>
            </a:r>
            <a:r>
              <a:rPr lang="en-US" sz="1200" b="0" i="0" kern="1200" dirty="0" err="1">
                <a:solidFill>
                  <a:schemeClr val="tx1"/>
                </a:solidFill>
                <a:effectLst/>
                <a:latin typeface="+mn-lt"/>
                <a:ea typeface="+mn-ea"/>
                <a:cs typeface="+mn-cs"/>
              </a:rPr>
              <a:t>Noberus</a:t>
            </a:r>
            <a:r>
              <a:rPr lang="en-US" sz="1200" b="0" i="0" kern="1200" dirty="0">
                <a:solidFill>
                  <a:schemeClr val="tx1"/>
                </a:solidFill>
                <a:effectLst/>
                <a:latin typeface="+mn-lt"/>
                <a:ea typeface="+mn-ea"/>
                <a:cs typeface="+mn-cs"/>
              </a:rPr>
              <a:t>, is a notorious example of a Black Hat hacker group. They operate on a ransomware-as-a-service (RaaS) model, targeting organisations worldwide and demanding ransom.</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Grey Hat</a:t>
            </a:r>
            <a:r>
              <a:rPr lang="en-US" sz="1200" b="0" i="0" kern="1200" dirty="0">
                <a:solidFill>
                  <a:schemeClr val="tx1"/>
                </a:solidFill>
                <a:effectLst/>
                <a:latin typeface="+mn-lt"/>
                <a:ea typeface="+mn-ea"/>
                <a:cs typeface="+mn-cs"/>
              </a:rPr>
              <a:t>: Grey Hat hackers often operate in a middle ground between ethical and malicious hacking. They might hack systems without permission but without malicious intent. For example, Marcus Hutchins, who stopped the WannaCry cyberattack, was later arrested for creating malware.</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White Hat: </a:t>
            </a:r>
            <a:r>
              <a:rPr lang="en-US" sz="1200" b="0" i="0" kern="1200" dirty="0">
                <a:solidFill>
                  <a:schemeClr val="tx1"/>
                </a:solidFill>
                <a:effectLst/>
                <a:latin typeface="+mn-lt"/>
                <a:ea typeface="+mn-ea"/>
                <a:cs typeface="+mn-cs"/>
              </a:rPr>
              <a:t>Cyber Sam! </a:t>
            </a:r>
            <a:r>
              <a:rPr lang="en-GB" sz="1200" b="0" i="0" kern="12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pPr algn="l"/>
            <a:r>
              <a:rPr lang="en-GB" b="1" i="0" u="none" strike="noStrike" dirty="0">
                <a:solidFill>
                  <a:srgbClr val="777777"/>
                </a:solidFill>
                <a:effectLst/>
                <a:latin typeface="Open Sans" panose="020B0606030504020204" pitchFamily="34" charset="0"/>
              </a:rPr>
              <a:t> </a:t>
            </a:r>
            <a:endParaRPr lang="en-GB" b="0" dirty="0">
              <a:latin typeface="Arial"/>
              <a:ea typeface="+mn-ea"/>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5B5A9-B78F-42DE-8E2C-7FDDA5ACCAB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037797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5B5A9-B78F-42DE-8E2C-7FDDA5ACCAB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882627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5B5A9-B78F-42DE-8E2C-7FDDA5ACCAB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011961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5B5A9-B78F-42DE-8E2C-7FDDA5ACCAB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401283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10BC8-6621-4DAF-A8AC-EB73F69BE94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2858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1B478-5449-34C3-AFAB-BC51F0EA39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20206A-868A-E68A-901F-0323BEE2FD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D21177-E0B5-5B4F-DFCE-FB37A0B7679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97FF3CD-083F-C942-44E6-6E8B2EDC047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10BC8-6621-4DAF-A8AC-EB73F69BE94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9746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7D03C-1E97-6B63-9516-EB4AE7C10C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038C55-F5B6-9A4F-E232-A7A64CA8FA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96649A-B7B9-424E-18FF-3B434C0342A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3B0DBAD-2D34-1238-9CC1-43BEA5F7F83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DA1C77-63DE-4EA2-9DF6-ABBE2028231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658937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BE4FB-44F4-8B62-E70F-035F691688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02BA69-559A-DE2B-7FB5-C06540D815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6B6FF2-199B-50B3-3525-CA5190AD944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612BFAB-7D30-3C75-B27E-CDE4E57D79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DA1C77-63DE-4EA2-9DF6-ABBE2028231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702335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E0728-8E2F-9646-F085-C47FE03B5C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7426C6-4F79-6D6F-6717-3D60758914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35627E-011E-3D6D-E2F4-669A55AC400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04FFF71-E184-5490-21EC-65C8F01ADC4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DA1C77-63DE-4EA2-9DF6-ABBE2028231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124103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A43DF-79CF-516F-669C-4752AE70A4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30AAB0-6086-00A7-6BA0-0C66734EC4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B92740-B5FF-22AF-B2A3-372A4555EFE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8432C2B-9785-9623-2567-2A78E04C99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DA1C77-63DE-4EA2-9DF6-ABBE2028231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75076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333A3-CBBD-E80B-48B4-3647A5C132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B0DFDD-44E9-E0D2-4FC1-EE745BE5D1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201FAA-1EB6-48E7-3B0B-68656B4EBBE5}"/>
              </a:ext>
            </a:extLst>
          </p:cNvPr>
          <p:cNvSpPr>
            <a:spLocks noGrp="1"/>
          </p:cNvSpPr>
          <p:nvPr>
            <p:ph type="body" idx="1"/>
          </p:nvPr>
        </p:nvSpPr>
        <p:spPr/>
        <p:txBody>
          <a:bodyPr/>
          <a:lstStyle/>
          <a:p>
            <a:r>
              <a:rPr lang="en-GB" sz="1800" b="0" i="0">
                <a:solidFill>
                  <a:srgbClr val="000000"/>
                </a:solidFill>
                <a:effectLst/>
                <a:latin typeface="ArialMT"/>
              </a:rPr>
              <a:t>(a) Consider whether the Exploitation Plan has been updated to reflect: (</a:t>
            </a:r>
            <a:r>
              <a:rPr lang="en-GB" sz="1800" b="0" i="0" err="1">
                <a:solidFill>
                  <a:srgbClr val="000000"/>
                </a:solidFill>
                <a:effectLst/>
                <a:latin typeface="ArialMT"/>
              </a:rPr>
              <a:t>i</a:t>
            </a:r>
            <a:r>
              <a:rPr lang="en-GB" sz="1800" b="0" i="0">
                <a:solidFill>
                  <a:srgbClr val="000000"/>
                </a:solidFill>
                <a:effectLst/>
                <a:latin typeface="ArialMT"/>
              </a:rPr>
              <a:t>) any significant developments in the Project (in terms of milestones or objectives); (ii) any changes in the market; and (iii) any changes in terms of any intellectual property developments of the Project Participants or their competitors.</a:t>
            </a:r>
          </a:p>
          <a:p>
            <a:r>
              <a:rPr lang="en-GB" sz="1800" b="0" i="0">
                <a:solidFill>
                  <a:srgbClr val="000000"/>
                </a:solidFill>
                <a:effectLst/>
                <a:latin typeface="ArialMT"/>
              </a:rPr>
              <a:t>(b) Ask for confirmation (and evidence where appropriate) that the necessary applications and registrations in respect of intellectual property rights are in place.</a:t>
            </a:r>
          </a:p>
          <a:p>
            <a:r>
              <a:rPr lang="en-GB" sz="1800" b="0" i="0">
                <a:solidFill>
                  <a:srgbClr val="000000"/>
                </a:solidFill>
                <a:effectLst/>
                <a:latin typeface="ArialMT"/>
              </a:rPr>
              <a:t>(c) Raise any particular concerns about exploitation and commercialisation (either existing or future).</a:t>
            </a:r>
          </a:p>
          <a:p>
            <a:r>
              <a:rPr lang="en-GB" sz="1800" b="0" i="0">
                <a:solidFill>
                  <a:srgbClr val="000000"/>
                </a:solidFill>
                <a:effectLst/>
                <a:latin typeface="ArialMT"/>
              </a:rPr>
              <a:t>(d) The MO will provide an overall score for 'Exploitation' in the Monitoring Report taking account of the above factors in accordance with the relevant matrix specified by Innovate UK.</a:t>
            </a:r>
            <a:r>
              <a:rPr lang="en-GB"/>
              <a:t> </a:t>
            </a:r>
            <a:br>
              <a:rPr lang="en-GB"/>
            </a:br>
            <a:endParaRPr lang="en-GB"/>
          </a:p>
        </p:txBody>
      </p:sp>
      <p:sp>
        <p:nvSpPr>
          <p:cNvPr id="4" name="Slide Number Placeholder 3">
            <a:extLst>
              <a:ext uri="{FF2B5EF4-FFF2-40B4-BE49-F238E27FC236}">
                <a16:creationId xmlns:a16="http://schemas.microsoft.com/office/drawing/2014/main" id="{53807BDD-5857-EB2B-AEEF-44D5DB101A6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DA1C77-63DE-4EA2-9DF6-ABBE2028231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09820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5386296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D510D-E51A-B923-78E3-75E0F321B4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818F39-2B65-56B6-3B59-37548BA53F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1EC73D-EF8B-2EE9-E5C3-94F0E7732AC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2B0EB7A-EB9B-C66E-A18B-F17DF58C254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DA1C77-63DE-4EA2-9DF6-ABBE2028231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34653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E3A56-790B-390C-C694-C5D3286212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8544C5-F688-6FCF-F1C9-6B7CEBDAE2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4A56D6-B2FE-0E2A-1BAC-0576F46AFCA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B64DC85-2835-5156-2259-2357762924E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DA1C77-63DE-4EA2-9DF6-ABBE2028231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936310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B20E1-388A-1F19-E78E-8DBE16006B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BA7615-4198-D42A-2FBA-E46F5AF221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CDCD4F-4E9C-42AB-9667-89FF6244B26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E911C42-3A29-F794-AA1A-FCBCE2FF40F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DA1C77-63DE-4EA2-9DF6-ABBE2028231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081601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2B221-27FF-368F-94DF-F03F2AA1F1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07CC58-BC7A-304F-FE55-2967C4069A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F6E6F7-FB15-2218-ED35-AD77C9A0AA2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88C1AFC-6F5E-1C28-B10A-E39C7F0B3AC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DA1C77-63DE-4EA2-9DF6-ABBE2028231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78380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12D82-4A86-F454-F2A9-D0E4361E8D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6BE05E-2988-50CC-A447-D0A8BB985D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5CFC58-BEC0-B76F-0E4D-D27FC0EA9F0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8D0F224-2592-307B-FDD2-7D899B8C264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DA1C77-63DE-4EA2-9DF6-ABBE2028231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707327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F7422-71A9-9780-4885-B6EE3981EF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251B56-0486-A1FA-4260-E5E13E7624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907287-889B-E030-6CEB-EA606C6E5F8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CFB823F-CE6D-17F3-4470-84114513142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DA1C77-63DE-4EA2-9DF6-ABBE2028231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493029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5154B-354B-C22B-B12E-A732131878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506605-072B-45EC-1A90-2FBD1BA7E3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D86EAD-9A81-2C02-6BCA-44B30D9608B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731C0A0-66CC-855F-666C-A745F8FE08D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DA1C77-63DE-4EA2-9DF6-ABBE2028231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00149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01343-C607-7345-8ADC-20ECB3EF9A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8337CD-0C1E-5256-A467-12D7742A4A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16DB9A-E8F8-E26E-3BBF-940DFC4CC06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681E990-5EF7-5CD9-7B7A-5BBB035692A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DA1C77-63DE-4EA2-9DF6-ABBE2028231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940247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10A8F-C342-99B7-52D6-F5E44150E2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F2C59A-C4EB-CF4F-6254-521DD4C0ED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2125A0-CA98-FB19-58D5-466EAD50B8EB}"/>
              </a:ext>
            </a:extLst>
          </p:cNvPr>
          <p:cNvSpPr>
            <a:spLocks noGrp="1"/>
          </p:cNvSpPr>
          <p:nvPr>
            <p:ph type="body" idx="1"/>
          </p:nvPr>
        </p:nvSpPr>
        <p:spPr/>
        <p:txBody>
          <a:bodyPr/>
          <a:lstStyle/>
          <a:p>
            <a:br>
              <a:rPr lang="en-GB" dirty="0"/>
            </a:br>
            <a:endParaRPr lang="en-GB" dirty="0"/>
          </a:p>
        </p:txBody>
      </p:sp>
      <p:sp>
        <p:nvSpPr>
          <p:cNvPr id="4" name="Slide Number Placeholder 3">
            <a:extLst>
              <a:ext uri="{FF2B5EF4-FFF2-40B4-BE49-F238E27FC236}">
                <a16:creationId xmlns:a16="http://schemas.microsoft.com/office/drawing/2014/main" id="{BE565CCD-2F65-A465-BC7B-B026B0CDB82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DA1C77-63DE-4EA2-9DF6-ABBE2028231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421131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8EA96-7969-B85C-B776-267FB70A10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505D16-019E-03F9-FAAB-A444BD4B74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803933-9345-794C-187E-F1C474AF82E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6CC1103-269E-9518-80FE-9121D9F0413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10BC8-6621-4DAF-A8AC-EB73F69BE94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34029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8728087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7D77F-ECB0-366A-AEF3-B81B0473B9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998E9C-5988-B348-B2F2-1BBD1FDD38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E51624-EAB6-3B19-0BC0-31AF1EB1705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6A8B835-D742-F19B-ED4D-13E554696BC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10BC8-6621-4DAF-A8AC-EB73F69BE94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010233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344BF-D93F-BC2C-63E1-B2BB75BB6E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2B70A-1E92-860D-0531-DAD4F566AB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4E70E2-B65D-C91E-F598-D91FBDC0538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914A4EC-41B6-CE5E-129E-68A42C61523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DA1C77-63DE-4EA2-9DF6-ABBE2028231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125391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F5424-3670-CE0C-A263-A44CC0EE57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2B4FD5-9EEC-1717-C3BA-F8CF9F645F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696739-468A-AF80-C90A-485423EB057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72FBDF0-F360-5FC4-8733-7D39B967998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DA1C77-63DE-4EA2-9DF6-ABBE2028231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899464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10BC8-6621-4DAF-A8AC-EB73F69BE94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84557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71056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1312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27868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644992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t>Title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Subtitle</a:t>
            </a:r>
          </a:p>
        </p:txBody>
      </p:sp>
      <p:sp>
        <p:nvSpPr>
          <p:cNvPr id="4" name="Date placeholder 3"/>
          <p:cNvSpPr>
            <a:spLocks noGrp="1"/>
          </p:cNvSpPr>
          <p:nvPr>
            <p:ph type="dt" sz="half" idx="10"/>
          </p:nvPr>
        </p:nvSpPr>
        <p:spPr/>
        <p:txBody>
          <a:bodyPr/>
          <a:lstStyle/>
          <a:p>
            <a:fld id="{1A2F0B57-8E6A-4005-9EDD-D258F6CC94AB}" type="datetimeFigureOut">
              <a:rPr lang="en-US" smtClean="0"/>
              <a:t>6/2/2025</a:t>
            </a:fld>
            <a:endParaRPr/>
          </a:p>
        </p:txBody>
      </p:sp>
      <p:sp>
        <p:nvSpPr>
          <p:cNvPr id="5" name="Bottom colontitle 4"/>
          <p:cNvSpPr>
            <a:spLocks noGrp="1"/>
          </p:cNvSpPr>
          <p:nvPr>
            <p:ph type="ftr" sz="quarter" idx="11"/>
          </p:nvPr>
        </p:nvSpPr>
        <p:spPr/>
        <p:txBody>
          <a:bodyPr/>
          <a:lstStyle/>
          <a:p>
            <a:endParaRPr/>
          </a:p>
        </p:txBody>
      </p:sp>
      <p:sp>
        <p:nvSpPr>
          <p:cNvPr id="6" name="Slide number 5"/>
          <p:cNvSpPr>
            <a:spLocks noGrp="1"/>
          </p:cNvSpPr>
          <p:nvPr>
            <p:ph type="sldNum" sz="quarter" idx="12"/>
          </p:nvPr>
        </p:nvSpPr>
        <p:spPr/>
        <p:txBody>
          <a:bodyPr/>
          <a:lstStyle/>
          <a:p>
            <a:fld id="{6CB18C70-803E-428A-BAB3-289BE172EF8D}" type="slidenum">
              <a:rPr smtClean="0"/>
              <a:t>‹#›</a:t>
            </a:fld>
            <a:endParaRPr/>
          </a:p>
        </p:txBody>
      </p:sp>
    </p:spTree>
    <p:extLst>
      <p:ext uri="{BB962C8B-B14F-4D97-AF65-F5344CB8AC3E}">
        <p14:creationId xmlns:p14="http://schemas.microsoft.com/office/powerpoint/2010/main" val="45309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532436-246E-C341-8F9A-0B4F34C07184}"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3323734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532436-246E-C341-8F9A-0B4F34C07184}"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5962597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21" name="diagonals"/>
          <p:cNvGrpSpPr/>
          <p:nvPr/>
        </p:nvGrpSpPr>
        <p:grpSpPr>
          <a:xfrm>
            <a:off x="8023544" y="4421634"/>
            <a:ext cx="5002268" cy="2913501"/>
            <a:chOff x="5638800" y="3108960"/>
            <a:chExt cx="3515503" cy="2048555"/>
          </a:xfrm>
        </p:grpSpPr>
        <p:cxnSp>
          <p:nvCxnSpPr>
            <p:cNvPr id="14" name="Straight Connector 13"/>
            <p:cNvCxnSpPr/>
            <p:nvPr/>
          </p:nvCxnSpPr>
          <p:spPr>
            <a:xfrm flipV="1">
              <a:off x="5638800" y="3108960"/>
              <a:ext cx="3515503" cy="2037116"/>
            </a:xfrm>
            <a:prstGeom prst="line">
              <a:avLst/>
            </a:pr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7" name="Straight Connector 16"/>
            <p:cNvCxnSpPr/>
            <p:nvPr/>
          </p:nvCxnSpPr>
          <p:spPr>
            <a:xfrm flipV="1">
              <a:off x="6004643" y="3333750"/>
              <a:ext cx="3149660" cy="1823765"/>
            </a:xfrm>
            <a:prstGeom prst="line">
              <a:avLst/>
            </a:pr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9" name="Straight Connector 18"/>
            <p:cNvCxnSpPr/>
            <p:nvPr/>
          </p:nvCxnSpPr>
          <p:spPr>
            <a:xfrm flipV="1">
              <a:off x="6388342" y="3549891"/>
              <a:ext cx="2765961" cy="1600149"/>
            </a:xfrm>
            <a:prstGeom prst="line">
              <a:avLst/>
            </a:pr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grpSp>
      <p:grpSp>
        <p:nvGrpSpPr>
          <p:cNvPr id="12" name="bottom lines"/>
          <p:cNvGrpSpPr/>
          <p:nvPr/>
        </p:nvGrpSpPr>
        <p:grpSpPr>
          <a:xfrm>
            <a:off x="-9517" y="6460960"/>
            <a:ext cx="5869700" cy="874887"/>
            <a:chOff x="-6689" y="4553748"/>
            <a:chExt cx="4125119" cy="615155"/>
          </a:xfrm>
        </p:grpSpPr>
        <p:sp>
          <p:nvSpPr>
            <p:cNvPr id="9" name="Freeform 8"/>
            <p:cNvSpPr/>
            <p:nvPr/>
          </p:nvSpPr>
          <p:spPr>
            <a:xfrm rot="16200000">
              <a:off x="1754302" y="2802395"/>
              <a:ext cx="612775" cy="4115481"/>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4115481 h 4115481"/>
                <a:gd name="connsiteX1" fmla="*/ 612775 w 612775"/>
                <a:gd name="connsiteY1" fmla="*/ 3180443 h 4115481"/>
                <a:gd name="connsiteX2" fmla="*/ 612775 w 612775"/>
                <a:gd name="connsiteY2" fmla="*/ 0 h 4115481"/>
              </a:gdLst>
              <a:ahLst/>
              <a:cxnLst>
                <a:cxn ang="0">
                  <a:pos x="connsiteX0" y="connsiteY0"/>
                </a:cxn>
                <a:cxn ang="0">
                  <a:pos x="connsiteX1" y="connsiteY1"/>
                </a:cxn>
                <a:cxn ang="0">
                  <a:pos x="connsiteX2" y="connsiteY2"/>
                </a:cxn>
              </a:cxnLst>
              <a:rect l="l" t="t" r="r" b="b"/>
              <a:pathLst>
                <a:path w="612775" h="4115481">
                  <a:moveTo>
                    <a:pt x="0" y="4115481"/>
                  </a:moveTo>
                  <a:lnTo>
                    <a:pt x="612775" y="3180443"/>
                  </a:lnTo>
                  <a:lnTo>
                    <a:pt x="612775" y="0"/>
                  </a:lnTo>
                </a:path>
              </a:pathLst>
            </a:cu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sz="1920"/>
            </a:p>
          </p:txBody>
        </p:sp>
        <p:sp>
          <p:nvSpPr>
            <p:cNvPr id="10" name="Freeform 9"/>
            <p:cNvSpPr/>
            <p:nvPr/>
          </p:nvSpPr>
          <p:spPr>
            <a:xfrm rot="16200000">
              <a:off x="1604659" y="3152814"/>
              <a:ext cx="410751" cy="3621427"/>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202024 w 612775"/>
                <a:gd name="connsiteY1" fmla="*/ 3607676 h 3919538"/>
                <a:gd name="connsiteX2" fmla="*/ 612775 w 612775"/>
                <a:gd name="connsiteY2" fmla="*/ 2984500 h 3919538"/>
                <a:gd name="connsiteX3" fmla="*/ 612775 w 612775"/>
                <a:gd name="connsiteY3" fmla="*/ 0 h 3919538"/>
                <a:gd name="connsiteX0" fmla="*/ 0 w 410751"/>
                <a:gd name="connsiteY0" fmla="*/ 3607676 h 3607676"/>
                <a:gd name="connsiteX1" fmla="*/ 410751 w 410751"/>
                <a:gd name="connsiteY1" fmla="*/ 2984500 h 3607676"/>
                <a:gd name="connsiteX2" fmla="*/ 410751 w 410751"/>
                <a:gd name="connsiteY2" fmla="*/ 0 h 3607676"/>
                <a:gd name="connsiteX0" fmla="*/ 0 w 410751"/>
                <a:gd name="connsiteY0" fmla="*/ 3607676 h 3607676"/>
                <a:gd name="connsiteX1" fmla="*/ 410751 w 410751"/>
                <a:gd name="connsiteY1" fmla="*/ 2984500 h 3607676"/>
                <a:gd name="connsiteX2" fmla="*/ 409575 w 410751"/>
                <a:gd name="connsiteY2" fmla="*/ 185820 h 3607676"/>
                <a:gd name="connsiteX3" fmla="*/ 410751 w 410751"/>
                <a:gd name="connsiteY3" fmla="*/ 0 h 3607676"/>
                <a:gd name="connsiteX0" fmla="*/ 0 w 410751"/>
                <a:gd name="connsiteY0" fmla="*/ 3421856 h 3421856"/>
                <a:gd name="connsiteX1" fmla="*/ 410751 w 410751"/>
                <a:gd name="connsiteY1" fmla="*/ 2798680 h 3421856"/>
                <a:gd name="connsiteX2" fmla="*/ 409575 w 410751"/>
                <a:gd name="connsiteY2" fmla="*/ 0 h 3421856"/>
                <a:gd name="connsiteX0" fmla="*/ 0 w 410751"/>
                <a:gd name="connsiteY0" fmla="*/ 3614170 h 3614170"/>
                <a:gd name="connsiteX1" fmla="*/ 410751 w 410751"/>
                <a:gd name="connsiteY1" fmla="*/ 2990994 h 3614170"/>
                <a:gd name="connsiteX2" fmla="*/ 405947 w 410751"/>
                <a:gd name="connsiteY2" fmla="*/ 0 h 3614170"/>
                <a:gd name="connsiteX0" fmla="*/ 0 w 410751"/>
                <a:gd name="connsiteY0" fmla="*/ 3621427 h 3621427"/>
                <a:gd name="connsiteX1" fmla="*/ 410751 w 410751"/>
                <a:gd name="connsiteY1" fmla="*/ 2998251 h 3621427"/>
                <a:gd name="connsiteX2" fmla="*/ 405947 w 410751"/>
                <a:gd name="connsiteY2" fmla="*/ 0 h 3621427"/>
              </a:gdLst>
              <a:ahLst/>
              <a:cxnLst>
                <a:cxn ang="0">
                  <a:pos x="connsiteX0" y="connsiteY0"/>
                </a:cxn>
                <a:cxn ang="0">
                  <a:pos x="connsiteX1" y="connsiteY1"/>
                </a:cxn>
                <a:cxn ang="0">
                  <a:pos x="connsiteX2" y="connsiteY2"/>
                </a:cxn>
              </a:cxnLst>
              <a:rect l="l" t="t" r="r" b="b"/>
              <a:pathLst>
                <a:path w="410751" h="3621427">
                  <a:moveTo>
                    <a:pt x="0" y="3621427"/>
                  </a:moveTo>
                  <a:lnTo>
                    <a:pt x="410751" y="2998251"/>
                  </a:lnTo>
                  <a:cubicBezTo>
                    <a:pt x="410359" y="2065358"/>
                    <a:pt x="406339" y="932893"/>
                    <a:pt x="405947" y="0"/>
                  </a:cubicBezTo>
                </a:path>
              </a:pathLst>
            </a:cu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sz="1920"/>
            </a:p>
          </p:txBody>
        </p:sp>
        <p:sp>
          <p:nvSpPr>
            <p:cNvPr id="11" name="Freeform 10"/>
            <p:cNvSpPr/>
            <p:nvPr/>
          </p:nvSpPr>
          <p:spPr>
            <a:xfrm rot="16200000">
              <a:off x="1462308" y="3453376"/>
              <a:ext cx="241768" cy="3179761"/>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373856 w 612775"/>
                <a:gd name="connsiteY1" fmla="*/ 3344891 h 3919538"/>
                <a:gd name="connsiteX2" fmla="*/ 612775 w 612775"/>
                <a:gd name="connsiteY2" fmla="*/ 2984500 h 3919538"/>
                <a:gd name="connsiteX3" fmla="*/ 612775 w 612775"/>
                <a:gd name="connsiteY3" fmla="*/ 0 h 3919538"/>
                <a:gd name="connsiteX0" fmla="*/ 0 w 238919"/>
                <a:gd name="connsiteY0" fmla="*/ 3344891 h 3344891"/>
                <a:gd name="connsiteX1" fmla="*/ 238919 w 238919"/>
                <a:gd name="connsiteY1" fmla="*/ 2984500 h 3344891"/>
                <a:gd name="connsiteX2" fmla="*/ 238919 w 238919"/>
                <a:gd name="connsiteY2" fmla="*/ 0 h 3344891"/>
                <a:gd name="connsiteX0" fmla="*/ 0 w 238919"/>
                <a:gd name="connsiteY0" fmla="*/ 3344891 h 3344891"/>
                <a:gd name="connsiteX1" fmla="*/ 238919 w 238919"/>
                <a:gd name="connsiteY1" fmla="*/ 2984500 h 3344891"/>
                <a:gd name="connsiteX2" fmla="*/ 238125 w 238919"/>
                <a:gd name="connsiteY2" fmla="*/ 368330 h 3344891"/>
                <a:gd name="connsiteX3" fmla="*/ 238919 w 238919"/>
                <a:gd name="connsiteY3" fmla="*/ 0 h 3344891"/>
                <a:gd name="connsiteX0" fmla="*/ 0 w 238919"/>
                <a:gd name="connsiteY0" fmla="*/ 2976561 h 2976561"/>
                <a:gd name="connsiteX1" fmla="*/ 238919 w 238919"/>
                <a:gd name="connsiteY1" fmla="*/ 2616170 h 2976561"/>
                <a:gd name="connsiteX2" fmla="*/ 238125 w 238919"/>
                <a:gd name="connsiteY2" fmla="*/ 0 h 2976561"/>
                <a:gd name="connsiteX0" fmla="*/ 0 w 241768"/>
                <a:gd name="connsiteY0" fmla="*/ 3179761 h 3179761"/>
                <a:gd name="connsiteX1" fmla="*/ 238919 w 241768"/>
                <a:gd name="connsiteY1" fmla="*/ 2819370 h 3179761"/>
                <a:gd name="connsiteX2" fmla="*/ 241754 w 241768"/>
                <a:gd name="connsiteY2" fmla="*/ 0 h 3179761"/>
              </a:gdLst>
              <a:ahLst/>
              <a:cxnLst>
                <a:cxn ang="0">
                  <a:pos x="connsiteX0" y="connsiteY0"/>
                </a:cxn>
                <a:cxn ang="0">
                  <a:pos x="connsiteX1" y="connsiteY1"/>
                </a:cxn>
                <a:cxn ang="0">
                  <a:pos x="connsiteX2" y="connsiteY2"/>
                </a:cxn>
              </a:cxnLst>
              <a:rect l="l" t="t" r="r" b="b"/>
              <a:pathLst>
                <a:path w="241768" h="3179761">
                  <a:moveTo>
                    <a:pt x="0" y="3179761"/>
                  </a:moveTo>
                  <a:lnTo>
                    <a:pt x="238919" y="2819370"/>
                  </a:lnTo>
                  <a:cubicBezTo>
                    <a:pt x="238654" y="1947313"/>
                    <a:pt x="242019" y="872057"/>
                    <a:pt x="241754" y="0"/>
                  </a:cubicBezTo>
                </a:path>
              </a:pathLst>
            </a:cu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sz="1920"/>
            </a:p>
          </p:txBody>
        </p:sp>
      </p:grpSp>
      <p:sp>
        <p:nvSpPr>
          <p:cNvPr id="2" name="Title 1"/>
          <p:cNvSpPr>
            <a:spLocks noGrp="1"/>
          </p:cNvSpPr>
          <p:nvPr>
            <p:ph type="ctrTitle"/>
          </p:nvPr>
        </p:nvSpPr>
        <p:spPr>
          <a:xfrm>
            <a:off x="1734820" y="623147"/>
            <a:ext cx="9324658" cy="2133601"/>
          </a:xfrm>
        </p:spPr>
        <p:txBody>
          <a:bodyPr rtlCol="0">
            <a:normAutofit/>
          </a:bodyPr>
          <a:lstStyle>
            <a:lvl1pPr>
              <a:defRPr sz="5760"/>
            </a:lvl1pPr>
          </a:lstStyle>
          <a:p>
            <a:pPr rtl="0"/>
            <a:r>
              <a:rPr lang="en-US"/>
              <a:t>Click to edit Master title style</a:t>
            </a:r>
            <a:endParaRPr/>
          </a:p>
        </p:txBody>
      </p:sp>
      <p:sp>
        <p:nvSpPr>
          <p:cNvPr id="3" name="Subtitle 2"/>
          <p:cNvSpPr>
            <a:spLocks noGrp="1"/>
          </p:cNvSpPr>
          <p:nvPr>
            <p:ph type="subTitle" idx="1"/>
          </p:nvPr>
        </p:nvSpPr>
        <p:spPr>
          <a:xfrm>
            <a:off x="1734820" y="2790613"/>
            <a:ext cx="9324658" cy="1869440"/>
          </a:xfrm>
        </p:spPr>
        <p:txBody>
          <a:bodyPr rtlCol="0">
            <a:normAutofit/>
          </a:bodyPr>
          <a:lstStyle>
            <a:lvl1pPr marL="0" indent="0" algn="l">
              <a:spcBef>
                <a:spcPts val="0"/>
              </a:spcBef>
              <a:buNone/>
              <a:defRPr sz="2987" cap="all" spc="213" baseline="0">
                <a:solidFill>
                  <a:schemeClr val="accent1"/>
                </a:solidFill>
              </a:defRPr>
            </a:lvl1pPr>
            <a:lvl2pPr marL="650146" indent="0" algn="ctr">
              <a:buNone/>
              <a:defRPr>
                <a:solidFill>
                  <a:schemeClr val="tx1">
                    <a:tint val="75000"/>
                  </a:schemeClr>
                </a:solidFill>
              </a:defRPr>
            </a:lvl2pPr>
            <a:lvl3pPr marL="1300293" indent="0" algn="ctr">
              <a:buNone/>
              <a:defRPr>
                <a:solidFill>
                  <a:schemeClr val="tx1">
                    <a:tint val="75000"/>
                  </a:schemeClr>
                </a:solidFill>
              </a:defRPr>
            </a:lvl3pPr>
            <a:lvl4pPr marL="1950440" indent="0" algn="ctr">
              <a:buNone/>
              <a:defRPr>
                <a:solidFill>
                  <a:schemeClr val="tx1">
                    <a:tint val="75000"/>
                  </a:schemeClr>
                </a:solidFill>
              </a:defRPr>
            </a:lvl4pPr>
            <a:lvl5pPr marL="2600586" indent="0" algn="ctr">
              <a:buNone/>
              <a:defRPr>
                <a:solidFill>
                  <a:schemeClr val="tx1">
                    <a:tint val="75000"/>
                  </a:schemeClr>
                </a:solidFill>
              </a:defRPr>
            </a:lvl5pPr>
            <a:lvl6pPr marL="3250733" indent="0" algn="ctr">
              <a:buNone/>
              <a:defRPr>
                <a:solidFill>
                  <a:schemeClr val="tx1">
                    <a:tint val="75000"/>
                  </a:schemeClr>
                </a:solidFill>
              </a:defRPr>
            </a:lvl6pPr>
            <a:lvl7pPr marL="3900879" indent="0" algn="ctr">
              <a:buNone/>
              <a:defRPr>
                <a:solidFill>
                  <a:schemeClr val="tx1">
                    <a:tint val="75000"/>
                  </a:schemeClr>
                </a:solidFill>
              </a:defRPr>
            </a:lvl7pPr>
            <a:lvl8pPr marL="4551025" indent="0" algn="ctr">
              <a:buNone/>
              <a:defRPr>
                <a:solidFill>
                  <a:schemeClr val="tx1">
                    <a:tint val="75000"/>
                  </a:schemeClr>
                </a:solidFill>
              </a:defRPr>
            </a:lvl8pPr>
            <a:lvl9pPr marL="5201173" indent="0" algn="ctr">
              <a:buNone/>
              <a:defRPr>
                <a:solidFill>
                  <a:schemeClr val="tx1">
                    <a:tint val="75000"/>
                  </a:schemeClr>
                </a:solidFill>
              </a:defRPr>
            </a:lvl9pPr>
          </a:lstStyle>
          <a:p>
            <a:pPr rtl="0"/>
            <a:r>
              <a:rPr lang="en-US"/>
              <a:t>Click to edit Master subtitle style</a:t>
            </a:r>
            <a:endParaRPr/>
          </a:p>
        </p:txBody>
      </p:sp>
      <p:sp>
        <p:nvSpPr>
          <p:cNvPr id="22" name="Date Placeholder 21"/>
          <p:cNvSpPr>
            <a:spLocks noGrp="1"/>
          </p:cNvSpPr>
          <p:nvPr>
            <p:ph type="dt" sz="half" idx="10"/>
          </p:nvPr>
        </p:nvSpPr>
        <p:spPr/>
        <p:txBody>
          <a:bodyPr rtlCol="0"/>
          <a:lstStyle/>
          <a:p>
            <a:pPr rtl="0"/>
            <a:r>
              <a:rPr lang="en-US"/>
              <a:t>1/8/2016</a:t>
            </a:r>
            <a:endParaRPr/>
          </a:p>
        </p:txBody>
      </p:sp>
      <p:sp>
        <p:nvSpPr>
          <p:cNvPr id="23" name="Footer Placeholder 22"/>
          <p:cNvSpPr>
            <a:spLocks noGrp="1"/>
          </p:cNvSpPr>
          <p:nvPr>
            <p:ph type="ftr" sz="quarter" idx="11"/>
          </p:nvPr>
        </p:nvSpPr>
        <p:spPr/>
        <p:txBody>
          <a:bodyPr rtlCol="0"/>
          <a:lstStyle/>
          <a:p>
            <a:pPr rtl="0"/>
            <a:endParaRPr/>
          </a:p>
        </p:txBody>
      </p:sp>
      <p:sp>
        <p:nvSpPr>
          <p:cNvPr id="24" name="Slide Number Placeholder 23"/>
          <p:cNvSpPr>
            <a:spLocks noGrp="1"/>
          </p:cNvSpPr>
          <p:nvPr>
            <p:ph type="sldNum" sz="quarter" idx="12"/>
          </p:nvPr>
        </p:nvSpPr>
        <p:spPr/>
        <p:txBody>
          <a:bodyPr rtlCol="0"/>
          <a:lstStyle/>
          <a:p>
            <a:pPr rtl="0"/>
            <a:fld id="{C014DD1E-5D91-48A3-AD6D-45FBA980D106}" type="slidenum">
              <a:rPr/>
              <a:t>‹#›</a:t>
            </a:fld>
            <a:endParaRPr/>
          </a:p>
        </p:txBody>
      </p:sp>
    </p:spTree>
    <p:extLst>
      <p:ext uri="{BB962C8B-B14F-4D97-AF65-F5344CB8AC3E}">
        <p14:creationId xmlns:p14="http://schemas.microsoft.com/office/powerpoint/2010/main" val="3516968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a:t>Click to edit Master title style</a:t>
            </a:r>
            <a:endParaRPr/>
          </a:p>
        </p:txBody>
      </p:sp>
      <p:sp>
        <p:nvSpPr>
          <p:cNvPr id="3" name="Content Placeholder 2"/>
          <p:cNvSpPr>
            <a:spLocks noGrp="1"/>
          </p:cNvSpPr>
          <p:nvPr>
            <p:ph idx="1"/>
          </p:nvPr>
        </p:nvSpPr>
        <p:spPr/>
        <p:txBody>
          <a:bodyPr rtlCol="0"/>
          <a:lstStyle>
            <a:lvl5pPr>
              <a:defRPr/>
            </a:lvl5pPr>
            <a:lvl6pPr>
              <a:defRPr/>
            </a:lvl6pPr>
            <a:lvl7pPr>
              <a:defRPr/>
            </a:lvl7pPr>
            <a:lvl8pPr>
              <a:defRPr/>
            </a:lvl8pPr>
            <a:lvl9pPr>
              <a:defRPr/>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a:p>
        </p:txBody>
      </p:sp>
      <p:sp>
        <p:nvSpPr>
          <p:cNvPr id="4" name="Date Placeholder 3"/>
          <p:cNvSpPr>
            <a:spLocks noGrp="1"/>
          </p:cNvSpPr>
          <p:nvPr>
            <p:ph type="dt" sz="half" idx="10"/>
          </p:nvPr>
        </p:nvSpPr>
        <p:spPr/>
        <p:txBody>
          <a:bodyPr rtlCol="0"/>
          <a:lstStyle/>
          <a:p>
            <a:pPr rtl="0"/>
            <a:r>
              <a:rPr lang="en-US"/>
              <a:t>1/8/2016</a:t>
            </a:r>
            <a:endParaRPr/>
          </a:p>
        </p:txBody>
      </p:sp>
      <p:sp>
        <p:nvSpPr>
          <p:cNvPr id="5" name="Footer Placeholder 4"/>
          <p:cNvSpPr>
            <a:spLocks noGrp="1"/>
          </p:cNvSpPr>
          <p:nvPr>
            <p:ph type="ftr" sz="quarter" idx="11"/>
          </p:nvPr>
        </p:nvSpPr>
        <p:spPr/>
        <p:txBody>
          <a:bodyPr rtlCol="0"/>
          <a:lstStyle/>
          <a:p>
            <a:pPr rtl="0"/>
            <a:endParaRPr/>
          </a:p>
        </p:txBody>
      </p:sp>
      <p:sp>
        <p:nvSpPr>
          <p:cNvPr id="6" name="Slide Number Placeholder 5"/>
          <p:cNvSpPr>
            <a:spLocks noGrp="1"/>
          </p:cNvSpPr>
          <p:nvPr>
            <p:ph type="sldNum" sz="quarter" idx="12"/>
          </p:nvPr>
        </p:nvSpPr>
        <p:spPr/>
        <p:txBody>
          <a:bodyPr rtlCol="0"/>
          <a:lstStyle/>
          <a:p>
            <a:pPr rtl="0"/>
            <a:fld id="{C014DD1E-5D91-48A3-AD6D-45FBA980D106}" type="slidenum">
              <a:rPr/>
              <a:t>‹#›</a:t>
            </a:fld>
            <a:endParaRPr/>
          </a:p>
        </p:txBody>
      </p:sp>
    </p:spTree>
    <p:extLst>
      <p:ext uri="{BB962C8B-B14F-4D97-AF65-F5344CB8AC3E}">
        <p14:creationId xmlns:p14="http://schemas.microsoft.com/office/powerpoint/2010/main" val="1148802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1" name="diagonals"/>
          <p:cNvGrpSpPr/>
          <p:nvPr/>
        </p:nvGrpSpPr>
        <p:grpSpPr>
          <a:xfrm>
            <a:off x="8023544" y="4421634"/>
            <a:ext cx="5002268" cy="2913501"/>
            <a:chOff x="5638800" y="3108960"/>
            <a:chExt cx="3515503" cy="2048555"/>
          </a:xfrm>
        </p:grpSpPr>
        <p:cxnSp>
          <p:nvCxnSpPr>
            <p:cNvPr id="12" name="Straight Connector 11"/>
            <p:cNvCxnSpPr/>
            <p:nvPr/>
          </p:nvCxnSpPr>
          <p:spPr>
            <a:xfrm flipV="1">
              <a:off x="5638800" y="3108960"/>
              <a:ext cx="3515503" cy="2037116"/>
            </a:xfrm>
            <a:prstGeom prst="line">
              <a:avLst/>
            </a:pr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3" name="Straight Connector 12"/>
            <p:cNvCxnSpPr/>
            <p:nvPr/>
          </p:nvCxnSpPr>
          <p:spPr>
            <a:xfrm flipV="1">
              <a:off x="6004643" y="3333750"/>
              <a:ext cx="3149660" cy="1823765"/>
            </a:xfrm>
            <a:prstGeom prst="line">
              <a:avLst/>
            </a:pr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4" name="Straight Connector 13"/>
            <p:cNvCxnSpPr/>
            <p:nvPr/>
          </p:nvCxnSpPr>
          <p:spPr>
            <a:xfrm flipV="1">
              <a:off x="6388342" y="3549891"/>
              <a:ext cx="2765961" cy="1600149"/>
            </a:xfrm>
            <a:prstGeom prst="line">
              <a:avLst/>
            </a:pr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grpSp>
      <p:sp>
        <p:nvSpPr>
          <p:cNvPr id="2" name="Title 1"/>
          <p:cNvSpPr>
            <a:spLocks noGrp="1"/>
          </p:cNvSpPr>
          <p:nvPr>
            <p:ph type="title"/>
          </p:nvPr>
        </p:nvSpPr>
        <p:spPr>
          <a:xfrm>
            <a:off x="1734821" y="2357122"/>
            <a:ext cx="9541510" cy="2948624"/>
          </a:xfrm>
        </p:spPr>
        <p:txBody>
          <a:bodyPr rtlCol="0" anchor="b">
            <a:normAutofit/>
          </a:bodyPr>
          <a:lstStyle>
            <a:lvl1pPr algn="l">
              <a:defRPr sz="5760" b="0" cap="none" baseline="0"/>
            </a:lvl1pPr>
          </a:lstStyle>
          <a:p>
            <a:pPr rtl="0"/>
            <a:r>
              <a:rPr lang="en-US"/>
              <a:t>Click to edit Master title style</a:t>
            </a:r>
            <a:endParaRPr/>
          </a:p>
        </p:txBody>
      </p:sp>
      <p:sp>
        <p:nvSpPr>
          <p:cNvPr id="3" name="Text Placeholder 2"/>
          <p:cNvSpPr>
            <a:spLocks noGrp="1"/>
          </p:cNvSpPr>
          <p:nvPr>
            <p:ph type="body" idx="1"/>
          </p:nvPr>
        </p:nvSpPr>
        <p:spPr>
          <a:xfrm>
            <a:off x="1734820" y="5281351"/>
            <a:ext cx="7546468" cy="1302329"/>
          </a:xfrm>
        </p:spPr>
        <p:txBody>
          <a:bodyPr rtlCol="0" anchor="t">
            <a:normAutofit/>
          </a:bodyPr>
          <a:lstStyle>
            <a:lvl1pPr marL="0" indent="0">
              <a:spcBef>
                <a:spcPts val="0"/>
              </a:spcBef>
              <a:buNone/>
              <a:defRPr sz="2987" cap="all" spc="213" baseline="0">
                <a:solidFill>
                  <a:schemeClr val="accent1"/>
                </a:solidFill>
              </a:defRPr>
            </a:lvl1pPr>
            <a:lvl2pPr marL="650146" indent="0">
              <a:buNone/>
              <a:defRPr sz="2560">
                <a:solidFill>
                  <a:schemeClr val="tx1">
                    <a:tint val="75000"/>
                  </a:schemeClr>
                </a:solidFill>
              </a:defRPr>
            </a:lvl2pPr>
            <a:lvl3pPr marL="1300293" indent="0">
              <a:buNone/>
              <a:defRPr sz="2240">
                <a:solidFill>
                  <a:schemeClr val="tx1">
                    <a:tint val="75000"/>
                  </a:schemeClr>
                </a:solidFill>
              </a:defRPr>
            </a:lvl3pPr>
            <a:lvl4pPr marL="1950440" indent="0">
              <a:buNone/>
              <a:defRPr sz="2027">
                <a:solidFill>
                  <a:schemeClr val="tx1">
                    <a:tint val="75000"/>
                  </a:schemeClr>
                </a:solidFill>
              </a:defRPr>
            </a:lvl4pPr>
            <a:lvl5pPr marL="2600586" indent="0">
              <a:buNone/>
              <a:defRPr sz="2027">
                <a:solidFill>
                  <a:schemeClr val="tx1">
                    <a:tint val="75000"/>
                  </a:schemeClr>
                </a:solidFill>
              </a:defRPr>
            </a:lvl5pPr>
            <a:lvl6pPr marL="3250733" indent="0">
              <a:buNone/>
              <a:defRPr sz="2027">
                <a:solidFill>
                  <a:schemeClr val="tx1">
                    <a:tint val="75000"/>
                  </a:schemeClr>
                </a:solidFill>
              </a:defRPr>
            </a:lvl6pPr>
            <a:lvl7pPr marL="3900879" indent="0">
              <a:buNone/>
              <a:defRPr sz="2027">
                <a:solidFill>
                  <a:schemeClr val="tx1">
                    <a:tint val="75000"/>
                  </a:schemeClr>
                </a:solidFill>
              </a:defRPr>
            </a:lvl7pPr>
            <a:lvl8pPr marL="4551025" indent="0">
              <a:buNone/>
              <a:defRPr sz="2027">
                <a:solidFill>
                  <a:schemeClr val="tx1">
                    <a:tint val="75000"/>
                  </a:schemeClr>
                </a:solidFill>
              </a:defRPr>
            </a:lvl8pPr>
            <a:lvl9pPr marL="5201173" indent="0">
              <a:buNone/>
              <a:defRPr sz="2027">
                <a:solidFill>
                  <a:schemeClr val="tx1">
                    <a:tint val="75000"/>
                  </a:schemeClr>
                </a:solidFill>
              </a:defRPr>
            </a:lvl9pPr>
          </a:lstStyle>
          <a:p>
            <a:pPr lvl="0" rtl="0"/>
            <a:r>
              <a:rPr lang="en-US"/>
              <a:t>Click to edit Master text styles</a:t>
            </a:r>
          </a:p>
        </p:txBody>
      </p:sp>
      <p:sp>
        <p:nvSpPr>
          <p:cNvPr id="4" name="Date Placeholder 3"/>
          <p:cNvSpPr>
            <a:spLocks noGrp="1"/>
          </p:cNvSpPr>
          <p:nvPr>
            <p:ph type="dt" sz="half" idx="10"/>
          </p:nvPr>
        </p:nvSpPr>
        <p:spPr/>
        <p:txBody>
          <a:bodyPr rtlCol="0"/>
          <a:lstStyle/>
          <a:p>
            <a:pPr rtl="0"/>
            <a:r>
              <a:rPr lang="en-US"/>
              <a:t>1/8/2016</a:t>
            </a:r>
            <a:endParaRPr/>
          </a:p>
        </p:txBody>
      </p:sp>
      <p:sp>
        <p:nvSpPr>
          <p:cNvPr id="5" name="Footer Placeholder 4"/>
          <p:cNvSpPr>
            <a:spLocks noGrp="1"/>
          </p:cNvSpPr>
          <p:nvPr>
            <p:ph type="ftr" sz="quarter" idx="11"/>
          </p:nvPr>
        </p:nvSpPr>
        <p:spPr/>
        <p:txBody>
          <a:bodyPr rtlCol="0"/>
          <a:lstStyle/>
          <a:p>
            <a:pPr rtl="0"/>
            <a:endParaRPr/>
          </a:p>
        </p:txBody>
      </p:sp>
      <p:sp>
        <p:nvSpPr>
          <p:cNvPr id="6" name="Slide Number Placeholder 5"/>
          <p:cNvSpPr>
            <a:spLocks noGrp="1"/>
          </p:cNvSpPr>
          <p:nvPr>
            <p:ph type="sldNum" sz="quarter" idx="12"/>
          </p:nvPr>
        </p:nvSpPr>
        <p:spPr/>
        <p:txBody>
          <a:bodyPr rtlCol="0"/>
          <a:lstStyle/>
          <a:p>
            <a:pPr rtl="0"/>
            <a:fld id="{C014DD1E-5D91-48A3-AD6D-45FBA980D106}" type="slidenum">
              <a:rPr/>
              <a:t>‹#›</a:t>
            </a:fld>
            <a:endParaRPr/>
          </a:p>
        </p:txBody>
      </p:sp>
    </p:spTree>
    <p:extLst>
      <p:ext uri="{BB962C8B-B14F-4D97-AF65-F5344CB8AC3E}">
        <p14:creationId xmlns:p14="http://schemas.microsoft.com/office/powerpoint/2010/main" val="3432288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a:t>Click to edit Master title style</a:t>
            </a:r>
            <a:endParaRPr/>
          </a:p>
        </p:txBody>
      </p:sp>
      <p:sp>
        <p:nvSpPr>
          <p:cNvPr id="3" name="Content Placeholder 2"/>
          <p:cNvSpPr>
            <a:spLocks noGrp="1"/>
          </p:cNvSpPr>
          <p:nvPr>
            <p:ph sz="half" idx="1"/>
          </p:nvPr>
        </p:nvSpPr>
        <p:spPr>
          <a:xfrm>
            <a:off x="1301116" y="1820672"/>
            <a:ext cx="5421312" cy="4763008"/>
          </a:xfrm>
        </p:spPr>
        <p:txBody>
          <a:bodyPr rtlCol="0">
            <a:normAutofit/>
          </a:bodyPr>
          <a:lstStyle>
            <a:lvl1pPr>
              <a:defRPr sz="2987"/>
            </a:lvl1pPr>
            <a:lvl2pPr>
              <a:defRPr sz="2560"/>
            </a:lvl2pPr>
            <a:lvl3pPr>
              <a:defRPr sz="2133"/>
            </a:lvl3pPr>
            <a:lvl4pPr>
              <a:defRPr sz="2133"/>
            </a:lvl4pPr>
            <a:lvl5pPr>
              <a:defRPr sz="2133"/>
            </a:lvl5pPr>
            <a:lvl6pPr>
              <a:defRPr sz="2133"/>
            </a:lvl6pPr>
            <a:lvl7pPr>
              <a:defRPr sz="2133"/>
            </a:lvl7pPr>
            <a:lvl8pPr>
              <a:defRPr sz="2133" baseline="0"/>
            </a:lvl8pPr>
            <a:lvl9pPr>
              <a:defRPr sz="2133" baseline="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a:p>
        </p:txBody>
      </p:sp>
      <p:sp>
        <p:nvSpPr>
          <p:cNvPr id="4" name="Content Placeholder 3"/>
          <p:cNvSpPr>
            <a:spLocks noGrp="1"/>
          </p:cNvSpPr>
          <p:nvPr>
            <p:ph sz="half" idx="2"/>
          </p:nvPr>
        </p:nvSpPr>
        <p:spPr>
          <a:xfrm>
            <a:off x="6939281" y="1820672"/>
            <a:ext cx="5421312" cy="4763008"/>
          </a:xfrm>
        </p:spPr>
        <p:txBody>
          <a:bodyPr rtlCol="0">
            <a:normAutofit/>
          </a:bodyPr>
          <a:lstStyle>
            <a:lvl1pPr>
              <a:defRPr sz="2987"/>
            </a:lvl1pPr>
            <a:lvl2pPr>
              <a:defRPr sz="2560"/>
            </a:lvl2pPr>
            <a:lvl3pPr>
              <a:defRPr sz="2133"/>
            </a:lvl3pPr>
            <a:lvl4pPr>
              <a:defRPr sz="2133"/>
            </a:lvl4pPr>
            <a:lvl5pPr>
              <a:defRPr sz="2133"/>
            </a:lvl5pPr>
            <a:lvl6pPr>
              <a:defRPr sz="2133"/>
            </a:lvl6pPr>
            <a:lvl7pPr>
              <a:defRPr sz="2133"/>
            </a:lvl7pPr>
            <a:lvl8pPr>
              <a:defRPr sz="2133"/>
            </a:lvl8pPr>
            <a:lvl9pPr>
              <a:defRPr sz="2133"/>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a:p>
        </p:txBody>
      </p:sp>
      <p:sp>
        <p:nvSpPr>
          <p:cNvPr id="5" name="Date Placeholder 4"/>
          <p:cNvSpPr>
            <a:spLocks noGrp="1"/>
          </p:cNvSpPr>
          <p:nvPr>
            <p:ph type="dt" sz="half" idx="10"/>
          </p:nvPr>
        </p:nvSpPr>
        <p:spPr/>
        <p:txBody>
          <a:bodyPr rtlCol="0"/>
          <a:lstStyle/>
          <a:p>
            <a:pPr rtl="0"/>
            <a:r>
              <a:rPr lang="en-US"/>
              <a:t>1/8/2016</a:t>
            </a:r>
            <a:endParaRPr/>
          </a:p>
        </p:txBody>
      </p:sp>
      <p:sp>
        <p:nvSpPr>
          <p:cNvPr id="6" name="Footer Placeholder 5"/>
          <p:cNvSpPr>
            <a:spLocks noGrp="1"/>
          </p:cNvSpPr>
          <p:nvPr>
            <p:ph type="ftr" sz="quarter" idx="11"/>
          </p:nvPr>
        </p:nvSpPr>
        <p:spPr/>
        <p:txBody>
          <a:bodyPr rtlCol="0"/>
          <a:lstStyle/>
          <a:p>
            <a:pPr rtl="0"/>
            <a:endParaRPr/>
          </a:p>
        </p:txBody>
      </p:sp>
      <p:sp>
        <p:nvSpPr>
          <p:cNvPr id="7" name="Slide Number Placeholder 6"/>
          <p:cNvSpPr>
            <a:spLocks noGrp="1"/>
          </p:cNvSpPr>
          <p:nvPr>
            <p:ph type="sldNum" sz="quarter" idx="12"/>
          </p:nvPr>
        </p:nvSpPr>
        <p:spPr/>
        <p:txBody>
          <a:bodyPr rtlCol="0"/>
          <a:lstStyle/>
          <a:p>
            <a:pPr rtl="0"/>
            <a:fld id="{C014DD1E-5D91-48A3-AD6D-45FBA980D106}" type="slidenum">
              <a:rPr/>
              <a:t>‹#›</a:t>
            </a:fld>
            <a:endParaRPr/>
          </a:p>
        </p:txBody>
      </p:sp>
    </p:spTree>
    <p:extLst>
      <p:ext uri="{BB962C8B-B14F-4D97-AF65-F5344CB8AC3E}">
        <p14:creationId xmlns:p14="http://schemas.microsoft.com/office/powerpoint/2010/main" val="2458915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lvl1pPr>
              <a:defRPr/>
            </a:lvl1pPr>
          </a:lstStyle>
          <a:p>
            <a:pPr rtl="0"/>
            <a:r>
              <a:rPr lang="en-US"/>
              <a:t>Click to edit Master title style</a:t>
            </a:r>
            <a:endParaRPr/>
          </a:p>
        </p:txBody>
      </p:sp>
      <p:sp>
        <p:nvSpPr>
          <p:cNvPr id="3" name="Text Placeholder 2"/>
          <p:cNvSpPr>
            <a:spLocks noGrp="1"/>
          </p:cNvSpPr>
          <p:nvPr>
            <p:ph type="body" idx="1"/>
          </p:nvPr>
        </p:nvSpPr>
        <p:spPr>
          <a:xfrm>
            <a:off x="1301115" y="1815253"/>
            <a:ext cx="5425650" cy="975360"/>
          </a:xfrm>
        </p:spPr>
        <p:txBody>
          <a:bodyPr rtlCol="0" anchor="b">
            <a:normAutofit/>
          </a:bodyPr>
          <a:lstStyle>
            <a:lvl1pPr marL="0" indent="0">
              <a:spcBef>
                <a:spcPts val="0"/>
              </a:spcBef>
              <a:buNone/>
              <a:defRPr sz="2987" b="0" cap="all" spc="213" baseline="0">
                <a:solidFill>
                  <a:schemeClr val="accent1"/>
                </a:solidFill>
              </a:defRPr>
            </a:lvl1pPr>
            <a:lvl2pPr marL="650146" indent="0">
              <a:buNone/>
              <a:defRPr sz="2880" b="1"/>
            </a:lvl2pPr>
            <a:lvl3pPr marL="1300293" indent="0">
              <a:buNone/>
              <a:defRPr sz="2560" b="1"/>
            </a:lvl3pPr>
            <a:lvl4pPr marL="1950440" indent="0">
              <a:buNone/>
              <a:defRPr sz="2240" b="1"/>
            </a:lvl4pPr>
            <a:lvl5pPr marL="2600586" indent="0">
              <a:buNone/>
              <a:defRPr sz="2240" b="1"/>
            </a:lvl5pPr>
            <a:lvl6pPr marL="3250733" indent="0">
              <a:buNone/>
              <a:defRPr sz="2240" b="1"/>
            </a:lvl6pPr>
            <a:lvl7pPr marL="3900879" indent="0">
              <a:buNone/>
              <a:defRPr sz="2240" b="1"/>
            </a:lvl7pPr>
            <a:lvl8pPr marL="4551025" indent="0">
              <a:buNone/>
              <a:defRPr sz="2240" b="1"/>
            </a:lvl8pPr>
            <a:lvl9pPr marL="5201173" indent="0">
              <a:buNone/>
              <a:defRPr sz="2240" b="1"/>
            </a:lvl9pPr>
          </a:lstStyle>
          <a:p>
            <a:pPr lvl="0" rtl="0"/>
            <a:r>
              <a:rPr lang="en-US"/>
              <a:t>Click to edit Master text styles</a:t>
            </a:r>
          </a:p>
        </p:txBody>
      </p:sp>
      <p:sp>
        <p:nvSpPr>
          <p:cNvPr id="4" name="Content Placeholder 3"/>
          <p:cNvSpPr>
            <a:spLocks noGrp="1"/>
          </p:cNvSpPr>
          <p:nvPr>
            <p:ph sz="half" idx="2"/>
          </p:nvPr>
        </p:nvSpPr>
        <p:spPr>
          <a:xfrm>
            <a:off x="1301116" y="2898987"/>
            <a:ext cx="5421312" cy="3684693"/>
          </a:xfrm>
        </p:spPr>
        <p:txBody>
          <a:bodyPr rtlCol="0">
            <a:noAutofit/>
          </a:bodyPr>
          <a:lstStyle>
            <a:lvl1pPr>
              <a:defRPr sz="2987"/>
            </a:lvl1pPr>
            <a:lvl2pPr>
              <a:defRPr sz="2560"/>
            </a:lvl2pPr>
            <a:lvl3pPr>
              <a:defRPr sz="2133"/>
            </a:lvl3pPr>
            <a:lvl4pPr>
              <a:defRPr sz="2133"/>
            </a:lvl4pPr>
            <a:lvl5pPr>
              <a:defRPr sz="2133"/>
            </a:lvl5pPr>
            <a:lvl6pPr>
              <a:defRPr sz="2133"/>
            </a:lvl6pPr>
            <a:lvl7pPr>
              <a:defRPr sz="2133" baseline="0"/>
            </a:lvl7pPr>
            <a:lvl8pPr>
              <a:defRPr sz="2133" baseline="0"/>
            </a:lvl8pPr>
            <a:lvl9pPr>
              <a:defRPr sz="2133" baseline="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a:p>
        </p:txBody>
      </p:sp>
      <p:sp>
        <p:nvSpPr>
          <p:cNvPr id="5" name="Text Placeholder 4"/>
          <p:cNvSpPr>
            <a:spLocks noGrp="1"/>
          </p:cNvSpPr>
          <p:nvPr>
            <p:ph type="body" sz="quarter" idx="3"/>
          </p:nvPr>
        </p:nvSpPr>
        <p:spPr>
          <a:xfrm>
            <a:off x="6934943" y="1815253"/>
            <a:ext cx="5425650" cy="975360"/>
          </a:xfrm>
        </p:spPr>
        <p:txBody>
          <a:bodyPr rtlCol="0" anchor="b">
            <a:normAutofit/>
          </a:bodyPr>
          <a:lstStyle>
            <a:lvl1pPr marL="0" indent="0">
              <a:spcBef>
                <a:spcPts val="0"/>
              </a:spcBef>
              <a:buNone/>
              <a:defRPr sz="2987" b="0" cap="all" spc="213" baseline="0">
                <a:solidFill>
                  <a:schemeClr val="accent1"/>
                </a:solidFill>
              </a:defRPr>
            </a:lvl1pPr>
            <a:lvl2pPr marL="650146" indent="0">
              <a:buNone/>
              <a:defRPr sz="2880" b="1"/>
            </a:lvl2pPr>
            <a:lvl3pPr marL="1300293" indent="0">
              <a:buNone/>
              <a:defRPr sz="2560" b="1"/>
            </a:lvl3pPr>
            <a:lvl4pPr marL="1950440" indent="0">
              <a:buNone/>
              <a:defRPr sz="2240" b="1"/>
            </a:lvl4pPr>
            <a:lvl5pPr marL="2600586" indent="0">
              <a:buNone/>
              <a:defRPr sz="2240" b="1"/>
            </a:lvl5pPr>
            <a:lvl6pPr marL="3250733" indent="0">
              <a:buNone/>
              <a:defRPr sz="2240" b="1"/>
            </a:lvl6pPr>
            <a:lvl7pPr marL="3900879" indent="0">
              <a:buNone/>
              <a:defRPr sz="2240" b="1"/>
            </a:lvl7pPr>
            <a:lvl8pPr marL="4551025" indent="0">
              <a:buNone/>
              <a:defRPr sz="2240" b="1"/>
            </a:lvl8pPr>
            <a:lvl9pPr marL="5201173" indent="0">
              <a:buNone/>
              <a:defRPr sz="2240" b="1"/>
            </a:lvl9pPr>
          </a:lstStyle>
          <a:p>
            <a:pPr lvl="0" rtl="0"/>
            <a:r>
              <a:rPr lang="en-US"/>
              <a:t>Click to edit Master text styles</a:t>
            </a:r>
          </a:p>
        </p:txBody>
      </p:sp>
      <p:sp>
        <p:nvSpPr>
          <p:cNvPr id="6" name="Content Placeholder 5"/>
          <p:cNvSpPr>
            <a:spLocks noGrp="1"/>
          </p:cNvSpPr>
          <p:nvPr>
            <p:ph sz="quarter" idx="4"/>
          </p:nvPr>
        </p:nvSpPr>
        <p:spPr>
          <a:xfrm>
            <a:off x="6939281" y="2898987"/>
            <a:ext cx="5421312" cy="3684693"/>
          </a:xfrm>
        </p:spPr>
        <p:txBody>
          <a:bodyPr rtlCol="0">
            <a:noAutofit/>
          </a:bodyPr>
          <a:lstStyle>
            <a:lvl1pPr>
              <a:defRPr sz="2987"/>
            </a:lvl1pPr>
            <a:lvl2pPr>
              <a:defRPr sz="2560"/>
            </a:lvl2pPr>
            <a:lvl3pPr>
              <a:defRPr sz="2133"/>
            </a:lvl3pPr>
            <a:lvl4pPr>
              <a:defRPr sz="2133"/>
            </a:lvl4pPr>
            <a:lvl5pPr>
              <a:defRPr sz="2133"/>
            </a:lvl5pPr>
            <a:lvl6pPr>
              <a:defRPr sz="2133" baseline="0"/>
            </a:lvl6pPr>
            <a:lvl7pPr>
              <a:defRPr sz="2133" baseline="0"/>
            </a:lvl7pPr>
            <a:lvl8pPr>
              <a:defRPr sz="2133" baseline="0"/>
            </a:lvl8pPr>
            <a:lvl9pPr>
              <a:defRPr sz="2133" baseline="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a:p>
        </p:txBody>
      </p:sp>
      <p:sp>
        <p:nvSpPr>
          <p:cNvPr id="7" name="Date Placeholder 6"/>
          <p:cNvSpPr>
            <a:spLocks noGrp="1"/>
          </p:cNvSpPr>
          <p:nvPr>
            <p:ph type="dt" sz="half" idx="10"/>
          </p:nvPr>
        </p:nvSpPr>
        <p:spPr/>
        <p:txBody>
          <a:bodyPr rtlCol="0"/>
          <a:lstStyle/>
          <a:p>
            <a:pPr rtl="0"/>
            <a:r>
              <a:rPr lang="en-US"/>
              <a:t>1/8/2016</a:t>
            </a:r>
            <a:endParaRPr/>
          </a:p>
        </p:txBody>
      </p:sp>
      <p:sp>
        <p:nvSpPr>
          <p:cNvPr id="8" name="Footer Placeholder 7"/>
          <p:cNvSpPr>
            <a:spLocks noGrp="1"/>
          </p:cNvSpPr>
          <p:nvPr>
            <p:ph type="ftr" sz="quarter" idx="11"/>
          </p:nvPr>
        </p:nvSpPr>
        <p:spPr/>
        <p:txBody>
          <a:bodyPr rtlCol="0"/>
          <a:lstStyle/>
          <a:p>
            <a:pPr rtl="0"/>
            <a:endParaRPr/>
          </a:p>
        </p:txBody>
      </p:sp>
      <p:sp>
        <p:nvSpPr>
          <p:cNvPr id="9" name="Slide Number Placeholder 8"/>
          <p:cNvSpPr>
            <a:spLocks noGrp="1"/>
          </p:cNvSpPr>
          <p:nvPr>
            <p:ph type="sldNum" sz="quarter" idx="12"/>
          </p:nvPr>
        </p:nvSpPr>
        <p:spPr/>
        <p:txBody>
          <a:bodyPr rtlCol="0"/>
          <a:lstStyle/>
          <a:p>
            <a:pPr rtl="0"/>
            <a:fld id="{C014DD1E-5D91-48A3-AD6D-45FBA980D106}" type="slidenum">
              <a:rPr/>
              <a:t>‹#›</a:t>
            </a:fld>
            <a:endParaRPr/>
          </a:p>
        </p:txBody>
      </p:sp>
    </p:spTree>
    <p:extLst>
      <p:ext uri="{BB962C8B-B14F-4D97-AF65-F5344CB8AC3E}">
        <p14:creationId xmlns:p14="http://schemas.microsoft.com/office/powerpoint/2010/main" val="3664588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a:t>Click to edit Master title style</a:t>
            </a:r>
            <a:endParaRPr/>
          </a:p>
        </p:txBody>
      </p:sp>
      <p:sp>
        <p:nvSpPr>
          <p:cNvPr id="3" name="Date Placeholder 2"/>
          <p:cNvSpPr>
            <a:spLocks noGrp="1"/>
          </p:cNvSpPr>
          <p:nvPr>
            <p:ph type="dt" sz="half" idx="10"/>
          </p:nvPr>
        </p:nvSpPr>
        <p:spPr/>
        <p:txBody>
          <a:bodyPr rtlCol="0"/>
          <a:lstStyle/>
          <a:p>
            <a:pPr rtl="0"/>
            <a:r>
              <a:rPr lang="en-US"/>
              <a:t>1/8/2016</a:t>
            </a:r>
            <a:endParaRPr/>
          </a:p>
        </p:txBody>
      </p:sp>
      <p:sp>
        <p:nvSpPr>
          <p:cNvPr id="4" name="Footer Placeholder 3"/>
          <p:cNvSpPr>
            <a:spLocks noGrp="1"/>
          </p:cNvSpPr>
          <p:nvPr>
            <p:ph type="ftr" sz="quarter" idx="11"/>
          </p:nvPr>
        </p:nvSpPr>
        <p:spPr/>
        <p:txBody>
          <a:bodyPr rtlCol="0"/>
          <a:lstStyle/>
          <a:p>
            <a:pPr rtl="0"/>
            <a:endParaRPr/>
          </a:p>
        </p:txBody>
      </p:sp>
      <p:sp>
        <p:nvSpPr>
          <p:cNvPr id="5" name="Slide Number Placeholder 4"/>
          <p:cNvSpPr>
            <a:spLocks noGrp="1"/>
          </p:cNvSpPr>
          <p:nvPr>
            <p:ph type="sldNum" sz="quarter" idx="12"/>
          </p:nvPr>
        </p:nvSpPr>
        <p:spPr/>
        <p:txBody>
          <a:bodyPr rtlCol="0"/>
          <a:lstStyle/>
          <a:p>
            <a:pPr rtl="0"/>
            <a:fld id="{C014DD1E-5D91-48A3-AD6D-45FBA980D106}" type="slidenum">
              <a:rPr/>
              <a:t>‹#›</a:t>
            </a:fld>
            <a:endParaRPr/>
          </a:p>
        </p:txBody>
      </p:sp>
    </p:spTree>
    <p:extLst>
      <p:ext uri="{BB962C8B-B14F-4D97-AF65-F5344CB8AC3E}">
        <p14:creationId xmlns:p14="http://schemas.microsoft.com/office/powerpoint/2010/main" val="671958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p>
            <a:pPr rtl="0"/>
            <a:r>
              <a:rPr lang="en-US"/>
              <a:t>1/8/2016</a:t>
            </a:r>
            <a:endParaRPr/>
          </a:p>
        </p:txBody>
      </p:sp>
      <p:sp>
        <p:nvSpPr>
          <p:cNvPr id="3" name="Footer Placeholder 2"/>
          <p:cNvSpPr>
            <a:spLocks noGrp="1"/>
          </p:cNvSpPr>
          <p:nvPr>
            <p:ph type="ftr" sz="quarter" idx="11"/>
          </p:nvPr>
        </p:nvSpPr>
        <p:spPr/>
        <p:txBody>
          <a:bodyPr rtlCol="0"/>
          <a:lstStyle/>
          <a:p>
            <a:pPr rtl="0"/>
            <a:endParaRPr/>
          </a:p>
        </p:txBody>
      </p:sp>
      <p:sp>
        <p:nvSpPr>
          <p:cNvPr id="4" name="Slide Number Placeholder 3"/>
          <p:cNvSpPr>
            <a:spLocks noGrp="1"/>
          </p:cNvSpPr>
          <p:nvPr>
            <p:ph type="sldNum" sz="quarter" idx="12"/>
          </p:nvPr>
        </p:nvSpPr>
        <p:spPr/>
        <p:txBody>
          <a:bodyPr rtlCol="0"/>
          <a:lstStyle/>
          <a:p>
            <a:pPr rtl="0"/>
            <a:fld id="{C014DD1E-5D91-48A3-AD6D-45FBA980D106}" type="slidenum">
              <a:rPr/>
              <a:t>‹#›</a:t>
            </a:fld>
            <a:endParaRPr/>
          </a:p>
        </p:txBody>
      </p:sp>
    </p:spTree>
    <p:extLst>
      <p:ext uri="{BB962C8B-B14F-4D97-AF65-F5344CB8AC3E}">
        <p14:creationId xmlns:p14="http://schemas.microsoft.com/office/powerpoint/2010/main" val="2286280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01115" y="1815253"/>
            <a:ext cx="4337050" cy="2600960"/>
          </a:xfrm>
        </p:spPr>
        <p:txBody>
          <a:bodyPr rtlCol="0" anchor="b">
            <a:normAutofit/>
          </a:bodyPr>
          <a:lstStyle>
            <a:lvl1pPr algn="l">
              <a:defRPr sz="2987" b="0" cap="all" spc="213" baseline="0">
                <a:solidFill>
                  <a:schemeClr val="accent1"/>
                </a:solidFill>
              </a:defRPr>
            </a:lvl1pPr>
          </a:lstStyle>
          <a:p>
            <a:pPr rtl="0"/>
            <a:r>
              <a:rPr lang="en-US"/>
              <a:t>Click to edit Master title style</a:t>
            </a:r>
            <a:endParaRPr/>
          </a:p>
        </p:txBody>
      </p:sp>
      <p:sp>
        <p:nvSpPr>
          <p:cNvPr id="4" name="Text Placeholder 3"/>
          <p:cNvSpPr>
            <a:spLocks noGrp="1"/>
          </p:cNvSpPr>
          <p:nvPr>
            <p:ph type="body" sz="half" idx="2"/>
          </p:nvPr>
        </p:nvSpPr>
        <p:spPr>
          <a:xfrm>
            <a:off x="1301115" y="4524587"/>
            <a:ext cx="4337050" cy="2059093"/>
          </a:xfrm>
        </p:spPr>
        <p:txBody>
          <a:bodyPr rtlCol="0">
            <a:normAutofit/>
          </a:bodyPr>
          <a:lstStyle>
            <a:lvl1pPr marL="0" indent="0">
              <a:buNone/>
              <a:defRPr sz="2133"/>
            </a:lvl1pPr>
            <a:lvl2pPr marL="650146" indent="0">
              <a:buNone/>
              <a:defRPr sz="1707"/>
            </a:lvl2pPr>
            <a:lvl3pPr marL="1300293" indent="0">
              <a:buNone/>
              <a:defRPr sz="1387"/>
            </a:lvl3pPr>
            <a:lvl4pPr marL="1950440" indent="0">
              <a:buNone/>
              <a:defRPr sz="1280"/>
            </a:lvl4pPr>
            <a:lvl5pPr marL="2600586" indent="0">
              <a:buNone/>
              <a:defRPr sz="1280"/>
            </a:lvl5pPr>
            <a:lvl6pPr marL="3250733" indent="0">
              <a:buNone/>
              <a:defRPr sz="1280"/>
            </a:lvl6pPr>
            <a:lvl7pPr marL="3900879" indent="0">
              <a:buNone/>
              <a:defRPr sz="1280"/>
            </a:lvl7pPr>
            <a:lvl8pPr marL="4551025" indent="0">
              <a:buNone/>
              <a:defRPr sz="1280"/>
            </a:lvl8pPr>
            <a:lvl9pPr marL="5201173" indent="0">
              <a:buNone/>
              <a:defRPr sz="1280"/>
            </a:lvl9pPr>
          </a:lstStyle>
          <a:p>
            <a:pPr lvl="0" rtl="0"/>
            <a:r>
              <a:rPr lang="en-US"/>
              <a:t>Click to edit Master text styles</a:t>
            </a:r>
          </a:p>
        </p:txBody>
      </p:sp>
      <p:sp>
        <p:nvSpPr>
          <p:cNvPr id="3" name="Content Placeholder 2"/>
          <p:cNvSpPr>
            <a:spLocks noGrp="1"/>
          </p:cNvSpPr>
          <p:nvPr>
            <p:ph idx="1"/>
          </p:nvPr>
        </p:nvSpPr>
        <p:spPr>
          <a:xfrm>
            <a:off x="5855018" y="623147"/>
            <a:ext cx="6505576" cy="5960533"/>
          </a:xfrm>
        </p:spPr>
        <p:txBody>
          <a:bodyPr rtlCol="0">
            <a:normAutofit/>
          </a:bodyPr>
          <a:lstStyle>
            <a:lvl1pPr>
              <a:defRPr sz="2987"/>
            </a:lvl1pPr>
            <a:lvl2pPr>
              <a:defRPr sz="2560"/>
            </a:lvl2pPr>
            <a:lvl3pPr>
              <a:defRPr sz="2133"/>
            </a:lvl3pPr>
            <a:lvl4pPr>
              <a:defRPr sz="2133"/>
            </a:lvl4pPr>
            <a:lvl5pPr>
              <a:defRPr sz="2133"/>
            </a:lvl5pPr>
            <a:lvl6pPr>
              <a:defRPr sz="2133"/>
            </a:lvl6pPr>
            <a:lvl7pPr>
              <a:defRPr sz="2133"/>
            </a:lvl7pPr>
            <a:lvl8pPr>
              <a:defRPr sz="2133" baseline="0"/>
            </a:lvl8pPr>
            <a:lvl9pPr>
              <a:defRPr sz="2133" baseline="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a:p>
        </p:txBody>
      </p:sp>
      <p:sp>
        <p:nvSpPr>
          <p:cNvPr id="5" name="Date Placeholder 4"/>
          <p:cNvSpPr>
            <a:spLocks noGrp="1"/>
          </p:cNvSpPr>
          <p:nvPr>
            <p:ph type="dt" sz="half" idx="10"/>
          </p:nvPr>
        </p:nvSpPr>
        <p:spPr/>
        <p:txBody>
          <a:bodyPr rtlCol="0"/>
          <a:lstStyle/>
          <a:p>
            <a:pPr rtl="0"/>
            <a:r>
              <a:rPr lang="en-US"/>
              <a:t>1/8/2016</a:t>
            </a:r>
            <a:endParaRPr/>
          </a:p>
        </p:txBody>
      </p:sp>
      <p:sp>
        <p:nvSpPr>
          <p:cNvPr id="6" name="Footer Placeholder 5"/>
          <p:cNvSpPr>
            <a:spLocks noGrp="1"/>
          </p:cNvSpPr>
          <p:nvPr>
            <p:ph type="ftr" sz="quarter" idx="11"/>
          </p:nvPr>
        </p:nvSpPr>
        <p:spPr/>
        <p:txBody>
          <a:bodyPr rtlCol="0"/>
          <a:lstStyle/>
          <a:p>
            <a:pPr rtl="0"/>
            <a:endParaRPr/>
          </a:p>
        </p:txBody>
      </p:sp>
      <p:sp>
        <p:nvSpPr>
          <p:cNvPr id="7" name="Slide Number Placeholder 6"/>
          <p:cNvSpPr>
            <a:spLocks noGrp="1"/>
          </p:cNvSpPr>
          <p:nvPr>
            <p:ph type="sldNum" sz="quarter" idx="12"/>
          </p:nvPr>
        </p:nvSpPr>
        <p:spPr/>
        <p:txBody>
          <a:bodyPr rtlCol="0"/>
          <a:lstStyle/>
          <a:p>
            <a:pPr rtl="0"/>
            <a:fld id="{C014DD1E-5D91-48A3-AD6D-45FBA980D106}" type="slidenum">
              <a:rPr/>
              <a:t>‹#›</a:t>
            </a:fld>
            <a:endParaRPr/>
          </a:p>
        </p:txBody>
      </p:sp>
    </p:spTree>
    <p:extLst>
      <p:ext uri="{BB962C8B-B14F-4D97-AF65-F5344CB8AC3E}">
        <p14:creationId xmlns:p14="http://schemas.microsoft.com/office/powerpoint/2010/main" val="2141333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532436-246E-C341-8F9A-0B4F34C07184}"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9732676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01115" y="1815253"/>
            <a:ext cx="4337050" cy="2600960"/>
          </a:xfrm>
        </p:spPr>
        <p:txBody>
          <a:bodyPr rtlCol="0" anchor="b">
            <a:normAutofit/>
          </a:bodyPr>
          <a:lstStyle>
            <a:lvl1pPr algn="l">
              <a:defRPr sz="2987" b="0" cap="all" spc="213" baseline="0">
                <a:solidFill>
                  <a:schemeClr val="accent1"/>
                </a:solidFill>
              </a:defRPr>
            </a:lvl1pPr>
          </a:lstStyle>
          <a:p>
            <a:pPr rtl="0"/>
            <a:r>
              <a:rPr lang="en-US"/>
              <a:t>Click to edit Master title style</a:t>
            </a:r>
            <a:endParaRPr/>
          </a:p>
        </p:txBody>
      </p:sp>
      <p:sp>
        <p:nvSpPr>
          <p:cNvPr id="4" name="Text Placeholder 3"/>
          <p:cNvSpPr>
            <a:spLocks noGrp="1"/>
          </p:cNvSpPr>
          <p:nvPr>
            <p:ph type="body" sz="half" idx="2"/>
          </p:nvPr>
        </p:nvSpPr>
        <p:spPr>
          <a:xfrm>
            <a:off x="1301115" y="4524587"/>
            <a:ext cx="4337050" cy="2059093"/>
          </a:xfrm>
        </p:spPr>
        <p:txBody>
          <a:bodyPr rtlCol="0">
            <a:normAutofit/>
          </a:bodyPr>
          <a:lstStyle>
            <a:lvl1pPr marL="0" indent="0">
              <a:buNone/>
              <a:defRPr sz="2133"/>
            </a:lvl1pPr>
            <a:lvl2pPr marL="650146" indent="0">
              <a:buNone/>
              <a:defRPr sz="1707"/>
            </a:lvl2pPr>
            <a:lvl3pPr marL="1300293" indent="0">
              <a:buNone/>
              <a:defRPr sz="1387"/>
            </a:lvl3pPr>
            <a:lvl4pPr marL="1950440" indent="0">
              <a:buNone/>
              <a:defRPr sz="1280"/>
            </a:lvl4pPr>
            <a:lvl5pPr marL="2600586" indent="0">
              <a:buNone/>
              <a:defRPr sz="1280"/>
            </a:lvl5pPr>
            <a:lvl6pPr marL="3250733" indent="0">
              <a:buNone/>
              <a:defRPr sz="1280"/>
            </a:lvl6pPr>
            <a:lvl7pPr marL="3900879" indent="0">
              <a:buNone/>
              <a:defRPr sz="1280"/>
            </a:lvl7pPr>
            <a:lvl8pPr marL="4551025" indent="0">
              <a:buNone/>
              <a:defRPr sz="1280"/>
            </a:lvl8pPr>
            <a:lvl9pPr marL="5201173" indent="0">
              <a:buNone/>
              <a:defRPr sz="1280"/>
            </a:lvl9pPr>
          </a:lstStyle>
          <a:p>
            <a:pPr lvl="0" rtl="0"/>
            <a:r>
              <a:rPr lang="en-US"/>
              <a:t>Click to 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5855018" y="623147"/>
            <a:ext cx="6505576" cy="5960533"/>
          </a:xfrm>
          <a:ln w="12700">
            <a:solidFill>
              <a:schemeClr val="bg1">
                <a:lumMod val="75000"/>
                <a:lumOff val="25000"/>
              </a:schemeClr>
            </a:solidFill>
            <a:miter lim="800000"/>
          </a:ln>
        </p:spPr>
        <p:txBody>
          <a:bodyPr rtlCol="0">
            <a:normAutofit/>
          </a:bodyPr>
          <a:lstStyle>
            <a:lvl1pPr marL="0" indent="0">
              <a:buNone/>
              <a:defRPr sz="2987"/>
            </a:lvl1pPr>
            <a:lvl2pPr marL="650146" indent="0">
              <a:buNone/>
              <a:defRPr sz="3947"/>
            </a:lvl2pPr>
            <a:lvl3pPr marL="1300293" indent="0">
              <a:buNone/>
              <a:defRPr sz="3413"/>
            </a:lvl3pPr>
            <a:lvl4pPr marL="1950440" indent="0">
              <a:buNone/>
              <a:defRPr sz="2880"/>
            </a:lvl4pPr>
            <a:lvl5pPr marL="2600586" indent="0">
              <a:buNone/>
              <a:defRPr sz="2880"/>
            </a:lvl5pPr>
            <a:lvl6pPr marL="3250733" indent="0">
              <a:buNone/>
              <a:defRPr sz="2880"/>
            </a:lvl6pPr>
            <a:lvl7pPr marL="3900879" indent="0">
              <a:buNone/>
              <a:defRPr sz="2880"/>
            </a:lvl7pPr>
            <a:lvl8pPr marL="4551025" indent="0">
              <a:buNone/>
              <a:defRPr sz="2880"/>
            </a:lvl8pPr>
            <a:lvl9pPr marL="5201173" indent="0">
              <a:buNone/>
              <a:defRPr sz="2880"/>
            </a:lvl9pPr>
          </a:lstStyle>
          <a:p>
            <a:pPr rtl="0"/>
            <a:r>
              <a:rPr lang="en-US"/>
              <a:t>Click icon to add picture</a:t>
            </a:r>
            <a:endParaRPr/>
          </a:p>
        </p:txBody>
      </p:sp>
      <p:sp>
        <p:nvSpPr>
          <p:cNvPr id="5" name="Date Placeholder 4"/>
          <p:cNvSpPr>
            <a:spLocks noGrp="1"/>
          </p:cNvSpPr>
          <p:nvPr>
            <p:ph type="dt" sz="half" idx="10"/>
          </p:nvPr>
        </p:nvSpPr>
        <p:spPr/>
        <p:txBody>
          <a:bodyPr rtlCol="0"/>
          <a:lstStyle/>
          <a:p>
            <a:pPr rtl="0"/>
            <a:r>
              <a:rPr lang="en-US"/>
              <a:t>1/8/2016</a:t>
            </a:r>
            <a:endParaRPr/>
          </a:p>
        </p:txBody>
      </p:sp>
      <p:sp>
        <p:nvSpPr>
          <p:cNvPr id="6" name="Footer Placeholder 5"/>
          <p:cNvSpPr>
            <a:spLocks noGrp="1"/>
          </p:cNvSpPr>
          <p:nvPr>
            <p:ph type="ftr" sz="quarter" idx="11"/>
          </p:nvPr>
        </p:nvSpPr>
        <p:spPr/>
        <p:txBody>
          <a:bodyPr rtlCol="0"/>
          <a:lstStyle/>
          <a:p>
            <a:pPr rtl="0"/>
            <a:endParaRPr/>
          </a:p>
        </p:txBody>
      </p:sp>
      <p:sp>
        <p:nvSpPr>
          <p:cNvPr id="7" name="Slide Number Placeholder 6"/>
          <p:cNvSpPr>
            <a:spLocks noGrp="1"/>
          </p:cNvSpPr>
          <p:nvPr>
            <p:ph type="sldNum" sz="quarter" idx="12"/>
          </p:nvPr>
        </p:nvSpPr>
        <p:spPr/>
        <p:txBody>
          <a:bodyPr rtlCol="0"/>
          <a:lstStyle/>
          <a:p>
            <a:pPr rtl="0"/>
            <a:fld id="{C014DD1E-5D91-48A3-AD6D-45FBA980D106}" type="slidenum">
              <a:rPr/>
              <a:t>‹#›</a:t>
            </a:fld>
            <a:endParaRPr/>
          </a:p>
        </p:txBody>
      </p:sp>
    </p:spTree>
    <p:extLst>
      <p:ext uri="{BB962C8B-B14F-4D97-AF65-F5344CB8AC3E}">
        <p14:creationId xmlns:p14="http://schemas.microsoft.com/office/powerpoint/2010/main" val="2658849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a:t>Click to edit Master title style</a:t>
            </a:r>
            <a:endParaRPr/>
          </a:p>
        </p:txBody>
      </p:sp>
      <p:sp>
        <p:nvSpPr>
          <p:cNvPr id="3" name="Vertical Text Placeholder 2"/>
          <p:cNvSpPr>
            <a:spLocks noGrp="1"/>
          </p:cNvSpPr>
          <p:nvPr>
            <p:ph type="body" orient="vert" idx="1"/>
          </p:nvPr>
        </p:nvSpPr>
        <p:spPr/>
        <p:txBody>
          <a:bodyPr vert="eaVert" rtlCol="0"/>
          <a:lstStyle>
            <a:lvl5pPr>
              <a:defRPr/>
            </a:lvl5pPr>
            <a:lvl6pPr>
              <a:defRPr/>
            </a:lvl6pPr>
            <a:lvl7pPr>
              <a:defRPr/>
            </a:lvl7pPr>
            <a:lvl8pPr>
              <a:defRPr baseline="0"/>
            </a:lvl8pPr>
            <a:lvl9pPr>
              <a:defRPr baseline="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a:p>
        </p:txBody>
      </p:sp>
      <p:sp>
        <p:nvSpPr>
          <p:cNvPr id="4" name="Date Placeholder 3"/>
          <p:cNvSpPr>
            <a:spLocks noGrp="1"/>
          </p:cNvSpPr>
          <p:nvPr>
            <p:ph type="dt" sz="half" idx="10"/>
          </p:nvPr>
        </p:nvSpPr>
        <p:spPr/>
        <p:txBody>
          <a:bodyPr rtlCol="0"/>
          <a:lstStyle/>
          <a:p>
            <a:pPr rtl="0"/>
            <a:r>
              <a:rPr lang="en-US"/>
              <a:t>1/8/2016</a:t>
            </a:r>
            <a:endParaRPr/>
          </a:p>
        </p:txBody>
      </p:sp>
      <p:sp>
        <p:nvSpPr>
          <p:cNvPr id="5" name="Footer Placeholder 4"/>
          <p:cNvSpPr>
            <a:spLocks noGrp="1"/>
          </p:cNvSpPr>
          <p:nvPr>
            <p:ph type="ftr" sz="quarter" idx="11"/>
          </p:nvPr>
        </p:nvSpPr>
        <p:spPr/>
        <p:txBody>
          <a:bodyPr rtlCol="0"/>
          <a:lstStyle/>
          <a:p>
            <a:pPr rtl="0"/>
            <a:endParaRPr/>
          </a:p>
        </p:txBody>
      </p:sp>
      <p:sp>
        <p:nvSpPr>
          <p:cNvPr id="6" name="Slide Number Placeholder 5"/>
          <p:cNvSpPr>
            <a:spLocks noGrp="1"/>
          </p:cNvSpPr>
          <p:nvPr>
            <p:ph type="sldNum" sz="quarter" idx="12"/>
          </p:nvPr>
        </p:nvSpPr>
        <p:spPr/>
        <p:txBody>
          <a:bodyPr rtlCol="0"/>
          <a:lstStyle/>
          <a:p>
            <a:pPr rtl="0"/>
            <a:fld id="{C014DD1E-5D91-48A3-AD6D-45FBA980D106}" type="slidenum">
              <a:rPr/>
              <a:t>‹#›</a:t>
            </a:fld>
            <a:endParaRPr/>
          </a:p>
        </p:txBody>
      </p:sp>
    </p:spTree>
    <p:extLst>
      <p:ext uri="{BB962C8B-B14F-4D97-AF65-F5344CB8AC3E}">
        <p14:creationId xmlns:p14="http://schemas.microsoft.com/office/powerpoint/2010/main" val="787827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3084" y="623147"/>
            <a:ext cx="2927509" cy="5960533"/>
          </a:xfrm>
        </p:spPr>
        <p:txBody>
          <a:bodyPr vert="eaVert" rtlCol="0"/>
          <a:lstStyle/>
          <a:p>
            <a:pPr rtl="0"/>
            <a:r>
              <a:rPr lang="en-US"/>
              <a:t>Click to edit Master title style</a:t>
            </a:r>
            <a:endParaRPr/>
          </a:p>
        </p:txBody>
      </p:sp>
      <p:sp>
        <p:nvSpPr>
          <p:cNvPr id="3" name="Vertical Text Placeholder 2"/>
          <p:cNvSpPr>
            <a:spLocks noGrp="1"/>
          </p:cNvSpPr>
          <p:nvPr>
            <p:ph type="body" orient="vert" idx="1"/>
          </p:nvPr>
        </p:nvSpPr>
        <p:spPr>
          <a:xfrm>
            <a:off x="1301115" y="623147"/>
            <a:ext cx="7915117" cy="5960533"/>
          </a:xfrm>
        </p:spPr>
        <p:txBody>
          <a:bodyPr vert="eaVert" rtlCol="0"/>
          <a:lstStyle>
            <a:lvl5pPr>
              <a:defRPr/>
            </a:lvl5pPr>
            <a:lvl6pPr>
              <a:defRPr/>
            </a:lvl6pPr>
            <a:lvl7pPr>
              <a:defRPr/>
            </a:lvl7pPr>
            <a:lvl8pPr>
              <a:defRPr/>
            </a:lvl8pPr>
            <a:lvl9pPr>
              <a:defRPr/>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a:p>
        </p:txBody>
      </p:sp>
      <p:sp>
        <p:nvSpPr>
          <p:cNvPr id="4" name="Date Placeholder 3"/>
          <p:cNvSpPr>
            <a:spLocks noGrp="1"/>
          </p:cNvSpPr>
          <p:nvPr>
            <p:ph type="dt" sz="half" idx="10"/>
          </p:nvPr>
        </p:nvSpPr>
        <p:spPr/>
        <p:txBody>
          <a:bodyPr rtlCol="0"/>
          <a:lstStyle/>
          <a:p>
            <a:pPr rtl="0"/>
            <a:r>
              <a:rPr lang="en-US"/>
              <a:t>1/8/2016</a:t>
            </a:r>
            <a:endParaRPr/>
          </a:p>
        </p:txBody>
      </p:sp>
      <p:sp>
        <p:nvSpPr>
          <p:cNvPr id="5" name="Footer Placeholder 4"/>
          <p:cNvSpPr>
            <a:spLocks noGrp="1"/>
          </p:cNvSpPr>
          <p:nvPr>
            <p:ph type="ftr" sz="quarter" idx="11"/>
          </p:nvPr>
        </p:nvSpPr>
        <p:spPr/>
        <p:txBody>
          <a:bodyPr rtlCol="0"/>
          <a:lstStyle/>
          <a:p>
            <a:pPr rtl="0"/>
            <a:endParaRPr/>
          </a:p>
        </p:txBody>
      </p:sp>
      <p:sp>
        <p:nvSpPr>
          <p:cNvPr id="6" name="Slide Number Placeholder 5"/>
          <p:cNvSpPr>
            <a:spLocks noGrp="1"/>
          </p:cNvSpPr>
          <p:nvPr>
            <p:ph type="sldNum" sz="quarter" idx="12"/>
          </p:nvPr>
        </p:nvSpPr>
        <p:spPr/>
        <p:txBody>
          <a:bodyPr rtlCol="0"/>
          <a:lstStyle/>
          <a:p>
            <a:pPr rtl="0"/>
            <a:fld id="{C014DD1E-5D91-48A3-AD6D-45FBA980D106}" type="slidenum">
              <a:rPr/>
              <a:t>‹#›</a:t>
            </a:fld>
            <a:endParaRPr/>
          </a:p>
        </p:txBody>
      </p:sp>
    </p:spTree>
    <p:extLst>
      <p:ext uri="{BB962C8B-B14F-4D97-AF65-F5344CB8AC3E}">
        <p14:creationId xmlns:p14="http://schemas.microsoft.com/office/powerpoint/2010/main" val="104188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3011153" cy="73152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2"/>
            <a:ext cx="2459922" cy="73152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2002497" y="1197187"/>
            <a:ext cx="9382259" cy="2546773"/>
          </a:xfrm>
        </p:spPr>
        <p:txBody>
          <a:bodyPr rtlCol="0" anchor="b">
            <a:normAutofit/>
          </a:bodyPr>
          <a:lstStyle>
            <a:lvl1pPr algn="l">
              <a:defRPr sz="5119"/>
            </a:lvl1pPr>
          </a:lstStyle>
          <a:p>
            <a:pPr rtl="0"/>
            <a:r>
              <a:rPr lang="en-US" noProof="1"/>
              <a:t>Click to edit Master title style</a:t>
            </a:r>
            <a:endParaRPr lang="en-GB" noProof="1"/>
          </a:p>
        </p:txBody>
      </p:sp>
      <p:sp>
        <p:nvSpPr>
          <p:cNvPr id="3" name="Subtitle 2"/>
          <p:cNvSpPr>
            <a:spLocks noGrp="1"/>
          </p:cNvSpPr>
          <p:nvPr>
            <p:ph type="subTitle" idx="1"/>
          </p:nvPr>
        </p:nvSpPr>
        <p:spPr>
          <a:xfrm>
            <a:off x="2002497" y="3842174"/>
            <a:ext cx="9382259" cy="1766146"/>
          </a:xfrm>
        </p:spPr>
        <p:txBody>
          <a:bodyPr rtlCol="0">
            <a:normAutofit/>
          </a:bodyPr>
          <a:lstStyle>
            <a:lvl1pPr marL="0" indent="0" algn="l">
              <a:buNone/>
              <a:defRPr sz="2132" cap="all" baseline="0">
                <a:solidFill>
                  <a:schemeClr val="tx2"/>
                </a:solidFill>
              </a:defRPr>
            </a:lvl1pPr>
            <a:lvl2pPr marL="487549" indent="0" algn="ctr">
              <a:buNone/>
              <a:defRPr sz="2132"/>
            </a:lvl2pPr>
            <a:lvl3pPr marL="975098" indent="0" algn="ctr">
              <a:buNone/>
              <a:defRPr sz="1919"/>
            </a:lvl3pPr>
            <a:lvl4pPr marL="1462647" indent="0" algn="ctr">
              <a:buNone/>
              <a:defRPr sz="1707"/>
            </a:lvl4pPr>
            <a:lvl5pPr marL="1950195" indent="0" algn="ctr">
              <a:buNone/>
              <a:defRPr sz="1707"/>
            </a:lvl5pPr>
            <a:lvl6pPr marL="2437744" indent="0" algn="ctr">
              <a:buNone/>
              <a:defRPr sz="1707"/>
            </a:lvl6pPr>
            <a:lvl7pPr marL="2925294" indent="0" algn="ctr">
              <a:buNone/>
              <a:defRPr sz="1707"/>
            </a:lvl7pPr>
            <a:lvl8pPr marL="3412843" indent="0" algn="ctr">
              <a:buNone/>
              <a:defRPr sz="1707"/>
            </a:lvl8pPr>
            <a:lvl9pPr marL="3900392" indent="0" algn="ctr">
              <a:buNone/>
              <a:defRPr sz="1707"/>
            </a:lvl9pPr>
          </a:lstStyle>
          <a:p>
            <a:pPr rtl="0"/>
            <a:r>
              <a:rPr lang="en-US" noProof="1"/>
              <a:t>Click to edit Master subtitle style</a:t>
            </a:r>
            <a:endParaRPr lang="en-GB" noProof="1"/>
          </a:p>
        </p:txBody>
      </p:sp>
      <p:sp>
        <p:nvSpPr>
          <p:cNvPr id="4" name="Date Placeholder 3"/>
          <p:cNvSpPr>
            <a:spLocks noGrp="1"/>
          </p:cNvSpPr>
          <p:nvPr>
            <p:ph type="dt" sz="half" idx="10"/>
          </p:nvPr>
        </p:nvSpPr>
        <p:spPr>
          <a:xfrm>
            <a:off x="7553031" y="5770883"/>
            <a:ext cx="2927509" cy="389467"/>
          </a:xfrm>
        </p:spPr>
        <p:txBody>
          <a:bodyPr rtlCol="0"/>
          <a:lstStyle/>
          <a:p>
            <a:pPr rtl="0"/>
            <a:fld id="{309B7A2B-7D59-4227-A8F5-61532A05BE9A}" type="datetime1">
              <a:rPr lang="en-GB" noProof="1" smtClean="0"/>
              <a:t>02/06/2025</a:t>
            </a:fld>
            <a:endParaRPr lang="en-GB" noProof="1"/>
          </a:p>
        </p:txBody>
      </p:sp>
      <p:sp>
        <p:nvSpPr>
          <p:cNvPr id="5" name="Footer Placeholder 4"/>
          <p:cNvSpPr>
            <a:spLocks noGrp="1"/>
          </p:cNvSpPr>
          <p:nvPr>
            <p:ph type="ftr" sz="quarter" idx="11"/>
          </p:nvPr>
        </p:nvSpPr>
        <p:spPr>
          <a:xfrm>
            <a:off x="2002497" y="5770883"/>
            <a:ext cx="5469214" cy="389467"/>
          </a:xfrm>
        </p:spPr>
        <p:txBody>
          <a:bodyPr rtlCol="0"/>
          <a:lstStyle/>
          <a:p>
            <a:pPr rtl="0"/>
            <a:endParaRPr lang="en-GB" noProof="1"/>
          </a:p>
        </p:txBody>
      </p:sp>
      <p:sp>
        <p:nvSpPr>
          <p:cNvPr id="6" name="Slide Number Placeholder 5"/>
          <p:cNvSpPr>
            <a:spLocks noGrp="1"/>
          </p:cNvSpPr>
          <p:nvPr>
            <p:ph type="sldNum" sz="quarter" idx="12"/>
          </p:nvPr>
        </p:nvSpPr>
        <p:spPr>
          <a:xfrm>
            <a:off x="10561860" y="5770880"/>
            <a:ext cx="822896" cy="389467"/>
          </a:xfrm>
        </p:spPr>
        <p:txBody>
          <a:bodyPr rtlCol="0"/>
          <a:lstStyle/>
          <a:p>
            <a:pPr rtl="0"/>
            <a:fld id="{6D22F896-40B5-4ADD-8801-0D06FADFA095}" type="slidenum">
              <a:rPr lang="en-GB" noProof="1" dirty="0" smtClean="0"/>
              <a:t>‹#›</a:t>
            </a:fld>
            <a:endParaRPr lang="en-GB" noProof="1"/>
          </a:p>
        </p:txBody>
      </p:sp>
    </p:spTree>
    <p:extLst>
      <p:ext uri="{BB962C8B-B14F-4D97-AF65-F5344CB8AC3E}">
        <p14:creationId xmlns:p14="http://schemas.microsoft.com/office/powerpoint/2010/main" val="16606608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noProof="1"/>
              <a:t>Click to edit Master title style</a:t>
            </a:r>
            <a:endParaRPr lang="en-GB" noProof="1"/>
          </a:p>
        </p:txBody>
      </p:sp>
      <p:sp>
        <p:nvSpPr>
          <p:cNvPr id="3" name="Content Placeholder 2"/>
          <p:cNvSpPr>
            <a:spLocks noGrp="1"/>
          </p:cNvSpPr>
          <p:nvPr>
            <p:ph idx="1"/>
          </p:nvPr>
        </p:nvSpPr>
        <p:spPr/>
        <p:txBody>
          <a:bodyPr rtlCol="0"/>
          <a:lstStyle/>
          <a:p>
            <a:pPr lvl="0" rtl="0"/>
            <a:r>
              <a:rPr lang="en-US" noProof="1"/>
              <a:t>Click to edit Master text styles</a:t>
            </a:r>
          </a:p>
          <a:p>
            <a:pPr lvl="1" rtl="0"/>
            <a:r>
              <a:rPr lang="en-US" noProof="1"/>
              <a:t>Second level</a:t>
            </a:r>
          </a:p>
          <a:p>
            <a:pPr lvl="2" rtl="0"/>
            <a:r>
              <a:rPr lang="en-US" noProof="1"/>
              <a:t>Third level</a:t>
            </a:r>
          </a:p>
          <a:p>
            <a:pPr lvl="3" rtl="0"/>
            <a:r>
              <a:rPr lang="en-US" noProof="1"/>
              <a:t>Fourth level</a:t>
            </a:r>
          </a:p>
          <a:p>
            <a:pPr lvl="4" rtl="0"/>
            <a:r>
              <a:rPr lang="en-US" noProof="1"/>
              <a:t>Fifth level</a:t>
            </a:r>
            <a:endParaRPr lang="en-GB" noProof="1"/>
          </a:p>
        </p:txBody>
      </p:sp>
      <p:sp>
        <p:nvSpPr>
          <p:cNvPr id="4" name="Date Placeholder 3"/>
          <p:cNvSpPr>
            <a:spLocks noGrp="1"/>
          </p:cNvSpPr>
          <p:nvPr>
            <p:ph type="dt" sz="half" idx="10"/>
          </p:nvPr>
        </p:nvSpPr>
        <p:spPr/>
        <p:txBody>
          <a:bodyPr rtlCol="0"/>
          <a:lstStyle/>
          <a:p>
            <a:pPr rtl="0"/>
            <a:fld id="{46F0FEBA-944E-41FC-93F0-F164679546A5}" type="datetime1">
              <a:rPr lang="en-GB" noProof="1" smtClean="0"/>
              <a:t>02/06/2025</a:t>
            </a:fld>
            <a:endParaRPr lang="en-GB" noProof="1"/>
          </a:p>
        </p:txBody>
      </p:sp>
      <p:sp>
        <p:nvSpPr>
          <p:cNvPr id="5" name="Footer Placeholder 4"/>
          <p:cNvSpPr>
            <a:spLocks noGrp="1"/>
          </p:cNvSpPr>
          <p:nvPr>
            <p:ph type="ftr" sz="quarter" idx="11"/>
          </p:nvPr>
        </p:nvSpPr>
        <p:spPr/>
        <p:txBody>
          <a:bodyPr rtlCol="0"/>
          <a:lstStyle/>
          <a:p>
            <a:pPr rtl="0"/>
            <a:endParaRPr lang="en-GB" noProof="1"/>
          </a:p>
        </p:txBody>
      </p:sp>
      <p:sp>
        <p:nvSpPr>
          <p:cNvPr id="6" name="Slide Number Placeholder 5"/>
          <p:cNvSpPr>
            <a:spLocks noGrp="1"/>
          </p:cNvSpPr>
          <p:nvPr>
            <p:ph type="sldNum" sz="quarter" idx="12"/>
          </p:nvPr>
        </p:nvSpPr>
        <p:spPr/>
        <p:txBody>
          <a:bodyPr rtlCol="0"/>
          <a:lstStyle/>
          <a:p>
            <a:pPr rtl="0"/>
            <a:fld id="{6D22F896-40B5-4ADD-8801-0D06FADFA095}" type="slidenum">
              <a:rPr lang="en-GB" noProof="1" dirty="0" smtClean="0"/>
              <a:t>‹#›</a:t>
            </a:fld>
            <a:endParaRPr lang="en-GB" noProof="1"/>
          </a:p>
        </p:txBody>
      </p:sp>
    </p:spTree>
    <p:extLst>
      <p:ext uri="{BB962C8B-B14F-4D97-AF65-F5344CB8AC3E}">
        <p14:creationId xmlns:p14="http://schemas.microsoft.com/office/powerpoint/2010/main" val="6389597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8100" y="1513843"/>
            <a:ext cx="10571559" cy="3042919"/>
          </a:xfrm>
        </p:spPr>
        <p:txBody>
          <a:bodyPr rtlCol="0" anchor="b">
            <a:normAutofit/>
          </a:bodyPr>
          <a:lstStyle>
            <a:lvl1pPr>
              <a:defRPr sz="3839"/>
            </a:lvl1pPr>
          </a:lstStyle>
          <a:p>
            <a:pPr rtl="0"/>
            <a:r>
              <a:rPr lang="en-US" noProof="1"/>
              <a:t>Click to edit Master title style</a:t>
            </a:r>
            <a:endParaRPr lang="en-GB" noProof="1"/>
          </a:p>
        </p:txBody>
      </p:sp>
      <p:sp>
        <p:nvSpPr>
          <p:cNvPr id="3" name="Text Placeholder 2"/>
          <p:cNvSpPr>
            <a:spLocks noGrp="1"/>
          </p:cNvSpPr>
          <p:nvPr>
            <p:ph type="body" idx="1"/>
          </p:nvPr>
        </p:nvSpPr>
        <p:spPr>
          <a:xfrm>
            <a:off x="1218100" y="4719319"/>
            <a:ext cx="10571559" cy="1466428"/>
          </a:xfrm>
        </p:spPr>
        <p:txBody>
          <a:bodyPr rtlCol="0">
            <a:normAutofit/>
          </a:bodyPr>
          <a:lstStyle>
            <a:lvl1pPr marL="0" indent="0">
              <a:buNone/>
              <a:defRPr sz="1919" cap="all" baseline="0">
                <a:solidFill>
                  <a:schemeClr val="tx1">
                    <a:tint val="75000"/>
                  </a:schemeClr>
                </a:solidFill>
              </a:defRPr>
            </a:lvl1pPr>
            <a:lvl2pPr marL="487549" indent="0">
              <a:buNone/>
              <a:defRPr sz="1919">
                <a:solidFill>
                  <a:schemeClr val="tx1">
                    <a:tint val="75000"/>
                  </a:schemeClr>
                </a:solidFill>
              </a:defRPr>
            </a:lvl2pPr>
            <a:lvl3pPr marL="975098" indent="0">
              <a:buNone/>
              <a:defRPr sz="1919">
                <a:solidFill>
                  <a:schemeClr val="tx1">
                    <a:tint val="75000"/>
                  </a:schemeClr>
                </a:solidFill>
              </a:defRPr>
            </a:lvl3pPr>
            <a:lvl4pPr marL="1462647" indent="0">
              <a:buNone/>
              <a:defRPr sz="1707">
                <a:solidFill>
                  <a:schemeClr val="tx1">
                    <a:tint val="75000"/>
                  </a:schemeClr>
                </a:solidFill>
              </a:defRPr>
            </a:lvl4pPr>
            <a:lvl5pPr marL="1950195" indent="0">
              <a:buNone/>
              <a:defRPr sz="1707">
                <a:solidFill>
                  <a:schemeClr val="tx1">
                    <a:tint val="75000"/>
                  </a:schemeClr>
                </a:solidFill>
              </a:defRPr>
            </a:lvl5pPr>
            <a:lvl6pPr marL="2437744" indent="0">
              <a:buNone/>
              <a:defRPr sz="1707">
                <a:solidFill>
                  <a:schemeClr val="tx1">
                    <a:tint val="75000"/>
                  </a:schemeClr>
                </a:solidFill>
              </a:defRPr>
            </a:lvl6pPr>
            <a:lvl7pPr marL="2925294" indent="0">
              <a:buNone/>
              <a:defRPr sz="1707">
                <a:solidFill>
                  <a:schemeClr val="tx1">
                    <a:tint val="75000"/>
                  </a:schemeClr>
                </a:solidFill>
              </a:defRPr>
            </a:lvl7pPr>
            <a:lvl8pPr marL="3412843" indent="0">
              <a:buNone/>
              <a:defRPr sz="1707">
                <a:solidFill>
                  <a:schemeClr val="tx1">
                    <a:tint val="75000"/>
                  </a:schemeClr>
                </a:solidFill>
              </a:defRPr>
            </a:lvl8pPr>
            <a:lvl9pPr marL="3900392" indent="0">
              <a:buNone/>
              <a:defRPr sz="1707">
                <a:solidFill>
                  <a:schemeClr val="tx1">
                    <a:tint val="75000"/>
                  </a:schemeClr>
                </a:solidFill>
              </a:defRPr>
            </a:lvl9pPr>
          </a:lstStyle>
          <a:p>
            <a:pPr lvl="0" rtl="0"/>
            <a:r>
              <a:rPr lang="en-US" noProof="1"/>
              <a:t>Click to edit Master text styles</a:t>
            </a:r>
          </a:p>
        </p:txBody>
      </p:sp>
      <p:sp>
        <p:nvSpPr>
          <p:cNvPr id="4" name="Date Placeholder 3"/>
          <p:cNvSpPr>
            <a:spLocks noGrp="1"/>
          </p:cNvSpPr>
          <p:nvPr>
            <p:ph type="dt" sz="half" idx="10"/>
          </p:nvPr>
        </p:nvSpPr>
        <p:spPr/>
        <p:txBody>
          <a:bodyPr rtlCol="0"/>
          <a:lstStyle/>
          <a:p>
            <a:pPr rtl="0"/>
            <a:fld id="{8D3C429D-4E49-4A6C-A2BF-AE0629ADE681}" type="datetime1">
              <a:rPr lang="en-GB" noProof="1" smtClean="0"/>
              <a:t>02/06/2025</a:t>
            </a:fld>
            <a:endParaRPr lang="en-GB" noProof="1"/>
          </a:p>
        </p:txBody>
      </p:sp>
      <p:sp>
        <p:nvSpPr>
          <p:cNvPr id="5" name="Footer Placeholder 4"/>
          <p:cNvSpPr>
            <a:spLocks noGrp="1"/>
          </p:cNvSpPr>
          <p:nvPr>
            <p:ph type="ftr" sz="quarter" idx="11"/>
          </p:nvPr>
        </p:nvSpPr>
        <p:spPr/>
        <p:txBody>
          <a:bodyPr rtlCol="0"/>
          <a:lstStyle/>
          <a:p>
            <a:pPr rtl="0"/>
            <a:endParaRPr lang="en-GB" noProof="1"/>
          </a:p>
        </p:txBody>
      </p:sp>
      <p:sp>
        <p:nvSpPr>
          <p:cNvPr id="6" name="Slide Number Placeholder 5"/>
          <p:cNvSpPr>
            <a:spLocks noGrp="1"/>
          </p:cNvSpPr>
          <p:nvPr>
            <p:ph type="sldNum" sz="quarter" idx="12"/>
          </p:nvPr>
        </p:nvSpPr>
        <p:spPr/>
        <p:txBody>
          <a:bodyPr rtlCol="0"/>
          <a:lstStyle/>
          <a:p>
            <a:pPr rtl="0"/>
            <a:fld id="{6D22F896-40B5-4ADD-8801-0D06FADFA095}" type="slidenum">
              <a:rPr lang="en-GB" noProof="1" dirty="0" smtClean="0"/>
              <a:t>‹#›</a:t>
            </a:fld>
            <a:endParaRPr lang="en-GB" noProof="1"/>
          </a:p>
        </p:txBody>
      </p:sp>
    </p:spTree>
    <p:extLst>
      <p:ext uri="{BB962C8B-B14F-4D97-AF65-F5344CB8AC3E}">
        <p14:creationId xmlns:p14="http://schemas.microsoft.com/office/powerpoint/2010/main" val="14217026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noProof="1"/>
              <a:t>Click to edit Master title style</a:t>
            </a:r>
            <a:endParaRPr lang="en-GB" noProof="1"/>
          </a:p>
        </p:txBody>
      </p:sp>
      <p:sp>
        <p:nvSpPr>
          <p:cNvPr id="3" name="Content Placeholder 2"/>
          <p:cNvSpPr>
            <a:spLocks noGrp="1"/>
          </p:cNvSpPr>
          <p:nvPr>
            <p:ph sz="half" idx="1"/>
          </p:nvPr>
        </p:nvSpPr>
        <p:spPr>
          <a:xfrm>
            <a:off x="1218099" y="2399452"/>
            <a:ext cx="5206156" cy="3777828"/>
          </a:xfrm>
        </p:spPr>
        <p:txBody>
          <a:bodyPr rtlCol="0"/>
          <a:lstStyle/>
          <a:p>
            <a:pPr lvl="0" rtl="0"/>
            <a:r>
              <a:rPr lang="en-US" noProof="1"/>
              <a:t>Click to edit Master text styles</a:t>
            </a:r>
          </a:p>
          <a:p>
            <a:pPr lvl="1" rtl="0"/>
            <a:r>
              <a:rPr lang="en-US" noProof="1"/>
              <a:t>Second level</a:t>
            </a:r>
          </a:p>
          <a:p>
            <a:pPr lvl="2" rtl="0"/>
            <a:r>
              <a:rPr lang="en-US" noProof="1"/>
              <a:t>Third level</a:t>
            </a:r>
          </a:p>
          <a:p>
            <a:pPr lvl="3" rtl="0"/>
            <a:r>
              <a:rPr lang="en-US" noProof="1"/>
              <a:t>Fourth level</a:t>
            </a:r>
          </a:p>
          <a:p>
            <a:pPr lvl="4" rtl="0"/>
            <a:r>
              <a:rPr lang="en-US" noProof="1"/>
              <a:t>Fifth level</a:t>
            </a:r>
            <a:endParaRPr lang="en-GB" noProof="1"/>
          </a:p>
        </p:txBody>
      </p:sp>
      <p:sp>
        <p:nvSpPr>
          <p:cNvPr id="4" name="Content Placeholder 3"/>
          <p:cNvSpPr>
            <a:spLocks noGrp="1"/>
          </p:cNvSpPr>
          <p:nvPr>
            <p:ph sz="half" idx="2"/>
          </p:nvPr>
        </p:nvSpPr>
        <p:spPr>
          <a:xfrm>
            <a:off x="6586895" y="2399452"/>
            <a:ext cx="5202764" cy="3777828"/>
          </a:xfrm>
        </p:spPr>
        <p:txBody>
          <a:bodyPr rtlCol="0"/>
          <a:lstStyle/>
          <a:p>
            <a:pPr lvl="0" rtl="0"/>
            <a:r>
              <a:rPr lang="en-US" noProof="1"/>
              <a:t>Click to edit Master text styles</a:t>
            </a:r>
          </a:p>
          <a:p>
            <a:pPr lvl="1" rtl="0"/>
            <a:r>
              <a:rPr lang="en-US" noProof="1"/>
              <a:t>Second level</a:t>
            </a:r>
          </a:p>
          <a:p>
            <a:pPr lvl="2" rtl="0"/>
            <a:r>
              <a:rPr lang="en-US" noProof="1"/>
              <a:t>Third level</a:t>
            </a:r>
          </a:p>
          <a:p>
            <a:pPr lvl="3" rtl="0"/>
            <a:r>
              <a:rPr lang="en-US" noProof="1"/>
              <a:t>Fourth level</a:t>
            </a:r>
          </a:p>
          <a:p>
            <a:pPr lvl="4" rtl="0"/>
            <a:r>
              <a:rPr lang="en-US" noProof="1"/>
              <a:t>Fifth level</a:t>
            </a:r>
            <a:endParaRPr lang="en-GB" noProof="1"/>
          </a:p>
        </p:txBody>
      </p:sp>
      <p:sp>
        <p:nvSpPr>
          <p:cNvPr id="5" name="Date Placeholder 4"/>
          <p:cNvSpPr>
            <a:spLocks noGrp="1"/>
          </p:cNvSpPr>
          <p:nvPr>
            <p:ph type="dt" sz="half" idx="10"/>
          </p:nvPr>
        </p:nvSpPr>
        <p:spPr/>
        <p:txBody>
          <a:bodyPr rtlCol="0"/>
          <a:lstStyle/>
          <a:p>
            <a:pPr rtl="0"/>
            <a:fld id="{87E579D3-E9A5-4FBF-B51E-C91AC2D12848}" type="datetime1">
              <a:rPr lang="en-GB" noProof="1" smtClean="0"/>
              <a:t>02/06/2025</a:t>
            </a:fld>
            <a:endParaRPr lang="en-GB" noProof="1"/>
          </a:p>
        </p:txBody>
      </p:sp>
      <p:sp>
        <p:nvSpPr>
          <p:cNvPr id="6" name="Footer Placeholder 5"/>
          <p:cNvSpPr>
            <a:spLocks noGrp="1"/>
          </p:cNvSpPr>
          <p:nvPr>
            <p:ph type="ftr" sz="quarter" idx="11"/>
          </p:nvPr>
        </p:nvSpPr>
        <p:spPr/>
        <p:txBody>
          <a:bodyPr rtlCol="0"/>
          <a:lstStyle/>
          <a:p>
            <a:pPr rtl="0"/>
            <a:endParaRPr lang="en-GB" noProof="1"/>
          </a:p>
        </p:txBody>
      </p:sp>
      <p:sp>
        <p:nvSpPr>
          <p:cNvPr id="7" name="Slide Number Placeholder 6"/>
          <p:cNvSpPr>
            <a:spLocks noGrp="1"/>
          </p:cNvSpPr>
          <p:nvPr>
            <p:ph type="sldNum" sz="quarter" idx="12"/>
          </p:nvPr>
        </p:nvSpPr>
        <p:spPr/>
        <p:txBody>
          <a:bodyPr rtlCol="0"/>
          <a:lstStyle/>
          <a:p>
            <a:pPr rtl="0"/>
            <a:fld id="{6D22F896-40B5-4ADD-8801-0D06FADFA095}" type="slidenum">
              <a:rPr lang="en-GB" noProof="1" dirty="0" smtClean="0"/>
              <a:t>‹#›</a:t>
            </a:fld>
            <a:endParaRPr lang="en-GB" noProof="1"/>
          </a:p>
        </p:txBody>
      </p:sp>
    </p:spTree>
    <p:extLst>
      <p:ext uri="{BB962C8B-B14F-4D97-AF65-F5344CB8AC3E}">
        <p14:creationId xmlns:p14="http://schemas.microsoft.com/office/powerpoint/2010/main" val="39166065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8100" y="660403"/>
            <a:ext cx="10571559" cy="1576492"/>
          </a:xfrm>
        </p:spPr>
        <p:txBody>
          <a:bodyPr rtlCol="0"/>
          <a:lstStyle/>
          <a:p>
            <a:pPr rtl="0"/>
            <a:r>
              <a:rPr lang="en-US" noProof="1"/>
              <a:t>Click to edit Master title style</a:t>
            </a:r>
            <a:endParaRPr lang="en-GB" noProof="1"/>
          </a:p>
        </p:txBody>
      </p:sp>
      <p:sp>
        <p:nvSpPr>
          <p:cNvPr id="3" name="Text Placeholder 2"/>
          <p:cNvSpPr>
            <a:spLocks noGrp="1"/>
          </p:cNvSpPr>
          <p:nvPr>
            <p:ph type="body" idx="1"/>
          </p:nvPr>
        </p:nvSpPr>
        <p:spPr>
          <a:xfrm>
            <a:off x="1462068" y="2399452"/>
            <a:ext cx="4962190" cy="878839"/>
          </a:xfrm>
        </p:spPr>
        <p:txBody>
          <a:bodyPr rtlCol="0" anchor="b"/>
          <a:lstStyle>
            <a:lvl1pPr marL="0" indent="0">
              <a:lnSpc>
                <a:spcPct val="90000"/>
              </a:lnSpc>
              <a:buNone/>
              <a:defRPr sz="2559" b="0" cap="all" baseline="0">
                <a:solidFill>
                  <a:schemeClr val="tx1"/>
                </a:solidFill>
              </a:defRPr>
            </a:lvl1pPr>
            <a:lvl2pPr marL="487549" indent="0">
              <a:buNone/>
              <a:defRPr sz="2132" b="1"/>
            </a:lvl2pPr>
            <a:lvl3pPr marL="975098" indent="0">
              <a:buNone/>
              <a:defRPr sz="1919" b="1"/>
            </a:lvl3pPr>
            <a:lvl4pPr marL="1462647" indent="0">
              <a:buNone/>
              <a:defRPr sz="1707" b="1"/>
            </a:lvl4pPr>
            <a:lvl5pPr marL="1950195" indent="0">
              <a:buNone/>
              <a:defRPr sz="1707" b="1"/>
            </a:lvl5pPr>
            <a:lvl6pPr marL="2437744" indent="0">
              <a:buNone/>
              <a:defRPr sz="1707" b="1"/>
            </a:lvl6pPr>
            <a:lvl7pPr marL="2925294" indent="0">
              <a:buNone/>
              <a:defRPr sz="1707" b="1"/>
            </a:lvl7pPr>
            <a:lvl8pPr marL="3412843" indent="0">
              <a:buNone/>
              <a:defRPr sz="1707" b="1"/>
            </a:lvl8pPr>
            <a:lvl9pPr marL="3900392" indent="0">
              <a:buNone/>
              <a:defRPr sz="1707" b="1"/>
            </a:lvl9pPr>
          </a:lstStyle>
          <a:p>
            <a:pPr lvl="0" rtl="0"/>
            <a:r>
              <a:rPr lang="en-US" noProof="1"/>
              <a:t>Click to edit Master text styles</a:t>
            </a:r>
          </a:p>
        </p:txBody>
      </p:sp>
      <p:sp>
        <p:nvSpPr>
          <p:cNvPr id="4" name="Content Placeholder 3"/>
          <p:cNvSpPr>
            <a:spLocks noGrp="1"/>
          </p:cNvSpPr>
          <p:nvPr>
            <p:ph sz="half" idx="2"/>
          </p:nvPr>
        </p:nvSpPr>
        <p:spPr>
          <a:xfrm>
            <a:off x="1218099" y="3278292"/>
            <a:ext cx="5206158" cy="2898988"/>
          </a:xfrm>
        </p:spPr>
        <p:txBody>
          <a:bodyPr rtlCol="0"/>
          <a:lstStyle/>
          <a:p>
            <a:pPr lvl="0" rtl="0"/>
            <a:r>
              <a:rPr lang="en-US" noProof="1"/>
              <a:t>Click to edit Master text styles</a:t>
            </a:r>
          </a:p>
          <a:p>
            <a:pPr lvl="1" rtl="0"/>
            <a:r>
              <a:rPr lang="en-US" noProof="1"/>
              <a:t>Second level</a:t>
            </a:r>
          </a:p>
          <a:p>
            <a:pPr lvl="2" rtl="0"/>
            <a:r>
              <a:rPr lang="en-US" noProof="1"/>
              <a:t>Third level</a:t>
            </a:r>
          </a:p>
          <a:p>
            <a:pPr lvl="3" rtl="0"/>
            <a:r>
              <a:rPr lang="en-US" noProof="1"/>
              <a:t>Fourth level</a:t>
            </a:r>
          </a:p>
          <a:p>
            <a:pPr lvl="4" rtl="0"/>
            <a:r>
              <a:rPr lang="en-US" noProof="1"/>
              <a:t>Fifth level</a:t>
            </a:r>
            <a:endParaRPr lang="en-GB" noProof="1"/>
          </a:p>
        </p:txBody>
      </p:sp>
      <p:sp>
        <p:nvSpPr>
          <p:cNvPr id="5" name="Text Placeholder 4"/>
          <p:cNvSpPr>
            <a:spLocks noGrp="1"/>
          </p:cNvSpPr>
          <p:nvPr>
            <p:ph type="body" sz="quarter" idx="3"/>
          </p:nvPr>
        </p:nvSpPr>
        <p:spPr>
          <a:xfrm>
            <a:off x="6830862" y="2399451"/>
            <a:ext cx="4958796" cy="878839"/>
          </a:xfrm>
        </p:spPr>
        <p:txBody>
          <a:bodyPr rtlCol="0" anchor="b"/>
          <a:lstStyle>
            <a:lvl1pPr marL="0" indent="0">
              <a:lnSpc>
                <a:spcPct val="90000"/>
              </a:lnSpc>
              <a:buNone/>
              <a:defRPr sz="2559" b="0" cap="all" baseline="0">
                <a:solidFill>
                  <a:schemeClr val="tx1"/>
                </a:solidFill>
              </a:defRPr>
            </a:lvl1pPr>
            <a:lvl2pPr marL="487549" indent="0">
              <a:buNone/>
              <a:defRPr sz="2132" b="1"/>
            </a:lvl2pPr>
            <a:lvl3pPr marL="975098" indent="0">
              <a:buNone/>
              <a:defRPr sz="1919" b="1"/>
            </a:lvl3pPr>
            <a:lvl4pPr marL="1462647" indent="0">
              <a:buNone/>
              <a:defRPr sz="1707" b="1"/>
            </a:lvl4pPr>
            <a:lvl5pPr marL="1950195" indent="0">
              <a:buNone/>
              <a:defRPr sz="1707" b="1"/>
            </a:lvl5pPr>
            <a:lvl6pPr marL="2437744" indent="0">
              <a:buNone/>
              <a:defRPr sz="1707" b="1"/>
            </a:lvl6pPr>
            <a:lvl7pPr marL="2925294" indent="0">
              <a:buNone/>
              <a:defRPr sz="1707" b="1"/>
            </a:lvl7pPr>
            <a:lvl8pPr marL="3412843" indent="0">
              <a:buNone/>
              <a:defRPr sz="1707" b="1"/>
            </a:lvl8pPr>
            <a:lvl9pPr marL="3900392" indent="0">
              <a:buNone/>
              <a:defRPr sz="1707" b="1"/>
            </a:lvl9pPr>
          </a:lstStyle>
          <a:p>
            <a:pPr lvl="0" rtl="0"/>
            <a:r>
              <a:rPr lang="en-US" noProof="1"/>
              <a:t>Click to edit Master text styles</a:t>
            </a:r>
          </a:p>
        </p:txBody>
      </p:sp>
      <p:sp>
        <p:nvSpPr>
          <p:cNvPr id="6" name="Content Placeholder 5"/>
          <p:cNvSpPr>
            <a:spLocks noGrp="1"/>
          </p:cNvSpPr>
          <p:nvPr>
            <p:ph sz="quarter" idx="4"/>
          </p:nvPr>
        </p:nvSpPr>
        <p:spPr>
          <a:xfrm>
            <a:off x="6586895" y="3278292"/>
            <a:ext cx="5202763" cy="2898988"/>
          </a:xfrm>
        </p:spPr>
        <p:txBody>
          <a:bodyPr rtlCol="0"/>
          <a:lstStyle/>
          <a:p>
            <a:pPr lvl="0" rtl="0"/>
            <a:r>
              <a:rPr lang="en-US" noProof="1"/>
              <a:t>Click to edit Master text styles</a:t>
            </a:r>
          </a:p>
          <a:p>
            <a:pPr lvl="1" rtl="0"/>
            <a:r>
              <a:rPr lang="en-US" noProof="1"/>
              <a:t>Second level</a:t>
            </a:r>
          </a:p>
          <a:p>
            <a:pPr lvl="2" rtl="0"/>
            <a:r>
              <a:rPr lang="en-US" noProof="1"/>
              <a:t>Third level</a:t>
            </a:r>
          </a:p>
          <a:p>
            <a:pPr lvl="3" rtl="0"/>
            <a:r>
              <a:rPr lang="en-US" noProof="1"/>
              <a:t>Fourth level</a:t>
            </a:r>
          </a:p>
          <a:p>
            <a:pPr lvl="4" rtl="0"/>
            <a:r>
              <a:rPr lang="en-US" noProof="1"/>
              <a:t>Fifth level</a:t>
            </a:r>
            <a:endParaRPr lang="en-GB" noProof="1"/>
          </a:p>
        </p:txBody>
      </p:sp>
      <p:sp>
        <p:nvSpPr>
          <p:cNvPr id="7" name="Date Placeholder 6"/>
          <p:cNvSpPr>
            <a:spLocks noGrp="1"/>
          </p:cNvSpPr>
          <p:nvPr>
            <p:ph type="dt" sz="half" idx="10"/>
          </p:nvPr>
        </p:nvSpPr>
        <p:spPr/>
        <p:txBody>
          <a:bodyPr rtlCol="0"/>
          <a:lstStyle/>
          <a:p>
            <a:pPr rtl="0"/>
            <a:fld id="{2458CCA3-1CFF-412C-B594-3E27A94DDBFD}" type="datetime1">
              <a:rPr lang="en-GB" noProof="1" smtClean="0"/>
              <a:t>02/06/2025</a:t>
            </a:fld>
            <a:endParaRPr lang="en-GB" noProof="1"/>
          </a:p>
        </p:txBody>
      </p:sp>
      <p:sp>
        <p:nvSpPr>
          <p:cNvPr id="8" name="Footer Placeholder 7"/>
          <p:cNvSpPr>
            <a:spLocks noGrp="1"/>
          </p:cNvSpPr>
          <p:nvPr>
            <p:ph type="ftr" sz="quarter" idx="11"/>
          </p:nvPr>
        </p:nvSpPr>
        <p:spPr/>
        <p:txBody>
          <a:bodyPr rtlCol="0"/>
          <a:lstStyle/>
          <a:p>
            <a:pPr rtl="0"/>
            <a:endParaRPr lang="en-GB" noProof="1"/>
          </a:p>
        </p:txBody>
      </p:sp>
      <p:sp>
        <p:nvSpPr>
          <p:cNvPr id="9" name="Slide Number Placeholder 8"/>
          <p:cNvSpPr>
            <a:spLocks noGrp="1"/>
          </p:cNvSpPr>
          <p:nvPr>
            <p:ph type="sldNum" sz="quarter" idx="12"/>
          </p:nvPr>
        </p:nvSpPr>
        <p:spPr/>
        <p:txBody>
          <a:bodyPr rtlCol="0"/>
          <a:lstStyle/>
          <a:p>
            <a:pPr rtl="0"/>
            <a:fld id="{6D22F896-40B5-4ADD-8801-0D06FADFA095}" type="slidenum">
              <a:rPr lang="en-GB" noProof="1" dirty="0" smtClean="0"/>
              <a:t>‹#›</a:t>
            </a:fld>
            <a:endParaRPr lang="en-GB" noProof="1"/>
          </a:p>
        </p:txBody>
      </p:sp>
    </p:spTree>
    <p:extLst>
      <p:ext uri="{BB962C8B-B14F-4D97-AF65-F5344CB8AC3E}">
        <p14:creationId xmlns:p14="http://schemas.microsoft.com/office/powerpoint/2010/main" val="32560586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noProof="1"/>
              <a:t>Click to edit Master title style</a:t>
            </a:r>
            <a:endParaRPr lang="en-GB" noProof="1"/>
          </a:p>
        </p:txBody>
      </p:sp>
      <p:sp>
        <p:nvSpPr>
          <p:cNvPr id="3" name="Date Placeholder 2"/>
          <p:cNvSpPr>
            <a:spLocks noGrp="1"/>
          </p:cNvSpPr>
          <p:nvPr>
            <p:ph type="dt" sz="half" idx="10"/>
          </p:nvPr>
        </p:nvSpPr>
        <p:spPr/>
        <p:txBody>
          <a:bodyPr rtlCol="0"/>
          <a:lstStyle/>
          <a:p>
            <a:pPr rtl="0"/>
            <a:fld id="{38393D67-2B37-4775-A854-85A4A594692A}" type="datetime1">
              <a:rPr lang="en-GB" noProof="1" smtClean="0"/>
              <a:t>02/06/2025</a:t>
            </a:fld>
            <a:endParaRPr lang="en-GB" noProof="1"/>
          </a:p>
        </p:txBody>
      </p:sp>
      <p:sp>
        <p:nvSpPr>
          <p:cNvPr id="4" name="Footer Placeholder 3"/>
          <p:cNvSpPr>
            <a:spLocks noGrp="1"/>
          </p:cNvSpPr>
          <p:nvPr>
            <p:ph type="ftr" sz="quarter" idx="11"/>
          </p:nvPr>
        </p:nvSpPr>
        <p:spPr/>
        <p:txBody>
          <a:bodyPr rtlCol="0"/>
          <a:lstStyle/>
          <a:p>
            <a:pPr rtl="0"/>
            <a:endParaRPr lang="en-GB" noProof="1"/>
          </a:p>
        </p:txBody>
      </p:sp>
      <p:sp>
        <p:nvSpPr>
          <p:cNvPr id="5" name="Slide Number Placeholder 4"/>
          <p:cNvSpPr>
            <a:spLocks noGrp="1"/>
          </p:cNvSpPr>
          <p:nvPr>
            <p:ph type="sldNum" sz="quarter" idx="12"/>
          </p:nvPr>
        </p:nvSpPr>
        <p:spPr/>
        <p:txBody>
          <a:bodyPr rtlCol="0"/>
          <a:lstStyle/>
          <a:p>
            <a:pPr rtl="0"/>
            <a:fld id="{6D22F896-40B5-4ADD-8801-0D06FADFA095}" type="slidenum">
              <a:rPr lang="en-GB" noProof="1" dirty="0" smtClean="0"/>
              <a:t>‹#›</a:t>
            </a:fld>
            <a:endParaRPr lang="en-GB" noProof="1"/>
          </a:p>
        </p:txBody>
      </p:sp>
    </p:spTree>
    <p:extLst>
      <p:ext uri="{BB962C8B-B14F-4D97-AF65-F5344CB8AC3E}">
        <p14:creationId xmlns:p14="http://schemas.microsoft.com/office/powerpoint/2010/main" val="6306654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p>
            <a:pPr rtl="0"/>
            <a:fld id="{4AF58C8D-715B-4B0E-9935-C20D55E613B5}" type="datetime1">
              <a:rPr lang="en-GB" noProof="1" smtClean="0"/>
              <a:t>02/06/2025</a:t>
            </a:fld>
            <a:endParaRPr lang="en-GB" noProof="1"/>
          </a:p>
        </p:txBody>
      </p:sp>
      <p:sp>
        <p:nvSpPr>
          <p:cNvPr id="3" name="Footer Placeholder 2"/>
          <p:cNvSpPr>
            <a:spLocks noGrp="1"/>
          </p:cNvSpPr>
          <p:nvPr>
            <p:ph type="ftr" sz="quarter" idx="11"/>
          </p:nvPr>
        </p:nvSpPr>
        <p:spPr/>
        <p:txBody>
          <a:bodyPr rtlCol="0"/>
          <a:lstStyle/>
          <a:p>
            <a:pPr rtl="0"/>
            <a:endParaRPr lang="en-GB" noProof="1"/>
          </a:p>
        </p:txBody>
      </p:sp>
      <p:sp>
        <p:nvSpPr>
          <p:cNvPr id="4" name="Slide Number Placeholder 3"/>
          <p:cNvSpPr>
            <a:spLocks noGrp="1"/>
          </p:cNvSpPr>
          <p:nvPr>
            <p:ph type="sldNum" sz="quarter" idx="12"/>
          </p:nvPr>
        </p:nvSpPr>
        <p:spPr/>
        <p:txBody>
          <a:bodyPr rtlCol="0"/>
          <a:lstStyle/>
          <a:p>
            <a:pPr rtl="0"/>
            <a:fld id="{6D22F896-40B5-4ADD-8801-0D06FADFA095}" type="slidenum">
              <a:rPr lang="en-GB" noProof="1" dirty="0" smtClean="0"/>
              <a:t>‹#›</a:t>
            </a:fld>
            <a:endParaRPr lang="en-GB" noProof="1"/>
          </a:p>
        </p:txBody>
      </p:sp>
    </p:spTree>
    <p:extLst>
      <p:ext uri="{BB962C8B-B14F-4D97-AF65-F5344CB8AC3E}">
        <p14:creationId xmlns:p14="http://schemas.microsoft.com/office/powerpoint/2010/main" val="1008482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532436-246E-C341-8F9A-0B4F34C07184}"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3380392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23750" y="650241"/>
            <a:ext cx="4115115" cy="1749210"/>
          </a:xfrm>
        </p:spPr>
        <p:txBody>
          <a:bodyPr rtlCol="0" anchor="b"/>
          <a:lstStyle>
            <a:lvl1pPr>
              <a:defRPr sz="3412"/>
            </a:lvl1pPr>
          </a:lstStyle>
          <a:p>
            <a:pPr rtl="0"/>
            <a:r>
              <a:rPr lang="en-US" noProof="1"/>
              <a:t>Click to edit Master title style</a:t>
            </a:r>
            <a:endParaRPr lang="en-GB" noProof="1"/>
          </a:p>
        </p:txBody>
      </p:sp>
      <p:sp>
        <p:nvSpPr>
          <p:cNvPr id="3" name="Content Placeholder 2"/>
          <p:cNvSpPr>
            <a:spLocks noGrp="1"/>
          </p:cNvSpPr>
          <p:nvPr>
            <p:ph idx="1"/>
          </p:nvPr>
        </p:nvSpPr>
        <p:spPr>
          <a:xfrm>
            <a:off x="5502633" y="632177"/>
            <a:ext cx="6287025" cy="5545103"/>
          </a:xfrm>
        </p:spPr>
        <p:txBody>
          <a:bodyPr rtlCol="0" anchor="ctr"/>
          <a:lstStyle/>
          <a:p>
            <a:pPr lvl="0" rtl="0"/>
            <a:r>
              <a:rPr lang="en-US" noProof="1"/>
              <a:t>Click to edit Master text styles</a:t>
            </a:r>
          </a:p>
          <a:p>
            <a:pPr lvl="1" rtl="0"/>
            <a:r>
              <a:rPr lang="en-US" noProof="1"/>
              <a:t>Second level</a:t>
            </a:r>
          </a:p>
          <a:p>
            <a:pPr lvl="2" rtl="0"/>
            <a:r>
              <a:rPr lang="en-US" noProof="1"/>
              <a:t>Third level</a:t>
            </a:r>
          </a:p>
          <a:p>
            <a:pPr lvl="3" rtl="0"/>
            <a:r>
              <a:rPr lang="en-US" noProof="1"/>
              <a:t>Fourth level</a:t>
            </a:r>
          </a:p>
          <a:p>
            <a:pPr lvl="4" rtl="0"/>
            <a:r>
              <a:rPr lang="en-US" noProof="1"/>
              <a:t>Fifth level</a:t>
            </a:r>
            <a:endParaRPr lang="en-GB" noProof="1"/>
          </a:p>
        </p:txBody>
      </p:sp>
      <p:sp>
        <p:nvSpPr>
          <p:cNvPr id="4" name="Text Placeholder 3"/>
          <p:cNvSpPr>
            <a:spLocks noGrp="1"/>
          </p:cNvSpPr>
          <p:nvPr>
            <p:ph type="body" sz="half" idx="2"/>
          </p:nvPr>
        </p:nvSpPr>
        <p:spPr>
          <a:xfrm>
            <a:off x="1223750" y="2399452"/>
            <a:ext cx="4115115" cy="3777828"/>
          </a:xfrm>
        </p:spPr>
        <p:txBody>
          <a:bodyPr rtlCol="0"/>
          <a:lstStyle>
            <a:lvl1pPr marL="0" indent="0">
              <a:buNone/>
              <a:defRPr sz="1707"/>
            </a:lvl1pPr>
            <a:lvl2pPr marL="487549" indent="0">
              <a:buNone/>
              <a:defRPr sz="1493"/>
            </a:lvl2pPr>
            <a:lvl3pPr marL="975098" indent="0">
              <a:buNone/>
              <a:defRPr sz="1280"/>
            </a:lvl3pPr>
            <a:lvl4pPr marL="1462647" indent="0">
              <a:buNone/>
              <a:defRPr sz="1067"/>
            </a:lvl4pPr>
            <a:lvl5pPr marL="1950195" indent="0">
              <a:buNone/>
              <a:defRPr sz="1067"/>
            </a:lvl5pPr>
            <a:lvl6pPr marL="2437744" indent="0">
              <a:buNone/>
              <a:defRPr sz="1067"/>
            </a:lvl6pPr>
            <a:lvl7pPr marL="2925294" indent="0">
              <a:buNone/>
              <a:defRPr sz="1067"/>
            </a:lvl7pPr>
            <a:lvl8pPr marL="3412843" indent="0">
              <a:buNone/>
              <a:defRPr sz="1067"/>
            </a:lvl8pPr>
            <a:lvl9pPr marL="3900392" indent="0">
              <a:buNone/>
              <a:defRPr sz="1067"/>
            </a:lvl9pPr>
          </a:lstStyle>
          <a:p>
            <a:pPr lvl="0" rtl="0"/>
            <a:r>
              <a:rPr lang="en-US" noProof="1"/>
              <a:t>Click to edit Master text styles</a:t>
            </a:r>
          </a:p>
        </p:txBody>
      </p:sp>
      <p:sp>
        <p:nvSpPr>
          <p:cNvPr id="5" name="Date Placeholder 4"/>
          <p:cNvSpPr>
            <a:spLocks noGrp="1"/>
          </p:cNvSpPr>
          <p:nvPr>
            <p:ph type="dt" sz="half" idx="10"/>
          </p:nvPr>
        </p:nvSpPr>
        <p:spPr/>
        <p:txBody>
          <a:bodyPr rtlCol="0"/>
          <a:lstStyle/>
          <a:p>
            <a:pPr rtl="0"/>
            <a:fld id="{3A286EA1-06B3-43E7-B499-96FBE5E57E33}" type="datetime1">
              <a:rPr lang="en-GB" noProof="1" smtClean="0"/>
              <a:t>02/06/2025</a:t>
            </a:fld>
            <a:endParaRPr lang="en-GB" noProof="1"/>
          </a:p>
        </p:txBody>
      </p:sp>
      <p:sp>
        <p:nvSpPr>
          <p:cNvPr id="6" name="Footer Placeholder 5"/>
          <p:cNvSpPr>
            <a:spLocks noGrp="1"/>
          </p:cNvSpPr>
          <p:nvPr>
            <p:ph type="ftr" sz="quarter" idx="11"/>
          </p:nvPr>
        </p:nvSpPr>
        <p:spPr/>
        <p:txBody>
          <a:bodyPr rtlCol="0"/>
          <a:lstStyle/>
          <a:p>
            <a:pPr rtl="0"/>
            <a:endParaRPr lang="en-GB" noProof="1"/>
          </a:p>
        </p:txBody>
      </p:sp>
      <p:sp>
        <p:nvSpPr>
          <p:cNvPr id="7" name="Slide Number Placeholder 6"/>
          <p:cNvSpPr>
            <a:spLocks noGrp="1"/>
          </p:cNvSpPr>
          <p:nvPr>
            <p:ph type="sldNum" sz="quarter" idx="12"/>
          </p:nvPr>
        </p:nvSpPr>
        <p:spPr/>
        <p:txBody>
          <a:bodyPr rtlCol="0"/>
          <a:lstStyle/>
          <a:p>
            <a:pPr rtl="0"/>
            <a:fld id="{6D22F896-40B5-4ADD-8801-0D06FADFA095}" type="slidenum">
              <a:rPr lang="en-GB" noProof="1" dirty="0" smtClean="0"/>
              <a:t>‹#›</a:t>
            </a:fld>
            <a:endParaRPr lang="en-GB" noProof="1"/>
          </a:p>
        </p:txBody>
      </p:sp>
    </p:spTree>
    <p:extLst>
      <p:ext uri="{BB962C8B-B14F-4D97-AF65-F5344CB8AC3E}">
        <p14:creationId xmlns:p14="http://schemas.microsoft.com/office/powerpoint/2010/main" val="8173568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8103" y="650240"/>
            <a:ext cx="6333233" cy="1749212"/>
          </a:xfrm>
        </p:spPr>
        <p:txBody>
          <a:bodyPr rtlCol="0" anchor="b"/>
          <a:lstStyle>
            <a:lvl1pPr>
              <a:defRPr sz="3412"/>
            </a:lvl1pPr>
          </a:lstStyle>
          <a:p>
            <a:pPr rtl="0"/>
            <a:r>
              <a:rPr lang="en-US" noProof="1"/>
              <a:t>Click to edit Master title style</a:t>
            </a:r>
            <a:endParaRPr lang="en-GB" noProof="1"/>
          </a:p>
        </p:txBody>
      </p:sp>
      <p:sp>
        <p:nvSpPr>
          <p:cNvPr id="3" name="Picture Placeholder 2"/>
          <p:cNvSpPr>
            <a:spLocks noGrp="1" noChangeAspect="1"/>
          </p:cNvSpPr>
          <p:nvPr>
            <p:ph type="pic" idx="1"/>
          </p:nvPr>
        </p:nvSpPr>
        <p:spPr>
          <a:xfrm>
            <a:off x="7876614" y="650243"/>
            <a:ext cx="3913046" cy="552703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rtlCol="0" anchor="t"/>
          <a:lstStyle>
            <a:lvl1pPr marL="0" indent="0">
              <a:buNone/>
              <a:defRPr sz="3412"/>
            </a:lvl1pPr>
            <a:lvl2pPr marL="487549" indent="0">
              <a:buNone/>
              <a:defRPr sz="2986"/>
            </a:lvl2pPr>
            <a:lvl3pPr marL="975098" indent="0">
              <a:buNone/>
              <a:defRPr sz="2559"/>
            </a:lvl3pPr>
            <a:lvl4pPr marL="1462647" indent="0">
              <a:buNone/>
              <a:defRPr sz="2132"/>
            </a:lvl4pPr>
            <a:lvl5pPr marL="1950195" indent="0">
              <a:buNone/>
              <a:defRPr sz="2132"/>
            </a:lvl5pPr>
            <a:lvl6pPr marL="2437744" indent="0">
              <a:buNone/>
              <a:defRPr sz="2132"/>
            </a:lvl6pPr>
            <a:lvl7pPr marL="2925294" indent="0">
              <a:buNone/>
              <a:defRPr sz="2132"/>
            </a:lvl7pPr>
            <a:lvl8pPr marL="3412843" indent="0">
              <a:buNone/>
              <a:defRPr sz="2132"/>
            </a:lvl8pPr>
            <a:lvl9pPr marL="3900392" indent="0">
              <a:buNone/>
              <a:defRPr sz="2132"/>
            </a:lvl9pPr>
          </a:lstStyle>
          <a:p>
            <a:pPr rtl="0"/>
            <a:r>
              <a:rPr lang="en-US" noProof="1"/>
              <a:t>Click icon to add picture</a:t>
            </a:r>
            <a:endParaRPr lang="en-GB" noProof="1"/>
          </a:p>
        </p:txBody>
      </p:sp>
      <p:sp>
        <p:nvSpPr>
          <p:cNvPr id="4" name="Text Placeholder 3"/>
          <p:cNvSpPr>
            <a:spLocks noGrp="1"/>
          </p:cNvSpPr>
          <p:nvPr>
            <p:ph type="body" sz="half" idx="2"/>
          </p:nvPr>
        </p:nvSpPr>
        <p:spPr>
          <a:xfrm>
            <a:off x="1218099" y="2399452"/>
            <a:ext cx="6333236" cy="3777828"/>
          </a:xfrm>
        </p:spPr>
        <p:txBody>
          <a:bodyPr rtlCol="0"/>
          <a:lstStyle>
            <a:lvl1pPr marL="0" indent="0">
              <a:buNone/>
              <a:defRPr sz="1707"/>
            </a:lvl1pPr>
            <a:lvl2pPr marL="487549" indent="0">
              <a:buNone/>
              <a:defRPr sz="1493"/>
            </a:lvl2pPr>
            <a:lvl3pPr marL="975098" indent="0">
              <a:buNone/>
              <a:defRPr sz="1280"/>
            </a:lvl3pPr>
            <a:lvl4pPr marL="1462647" indent="0">
              <a:buNone/>
              <a:defRPr sz="1067"/>
            </a:lvl4pPr>
            <a:lvl5pPr marL="1950195" indent="0">
              <a:buNone/>
              <a:defRPr sz="1067"/>
            </a:lvl5pPr>
            <a:lvl6pPr marL="2437744" indent="0">
              <a:buNone/>
              <a:defRPr sz="1067"/>
            </a:lvl6pPr>
            <a:lvl7pPr marL="2925294" indent="0">
              <a:buNone/>
              <a:defRPr sz="1067"/>
            </a:lvl7pPr>
            <a:lvl8pPr marL="3412843" indent="0">
              <a:buNone/>
              <a:defRPr sz="1067"/>
            </a:lvl8pPr>
            <a:lvl9pPr marL="3900392" indent="0">
              <a:buNone/>
              <a:defRPr sz="1067"/>
            </a:lvl9pPr>
          </a:lstStyle>
          <a:p>
            <a:pPr lvl="0" rtl="0"/>
            <a:r>
              <a:rPr lang="en-US" noProof="1"/>
              <a:t>Click to edit Master text styles</a:t>
            </a:r>
          </a:p>
        </p:txBody>
      </p:sp>
      <p:sp>
        <p:nvSpPr>
          <p:cNvPr id="5" name="Date Placeholder 4"/>
          <p:cNvSpPr>
            <a:spLocks noGrp="1"/>
          </p:cNvSpPr>
          <p:nvPr>
            <p:ph type="dt" sz="half" idx="10"/>
          </p:nvPr>
        </p:nvSpPr>
        <p:spPr/>
        <p:txBody>
          <a:bodyPr rtlCol="0"/>
          <a:lstStyle/>
          <a:p>
            <a:pPr rtl="0"/>
            <a:fld id="{B6F90793-A687-4B83-A1CC-F965A66EFFDF}" type="datetime1">
              <a:rPr lang="en-GB" noProof="1" smtClean="0"/>
              <a:t>02/06/2025</a:t>
            </a:fld>
            <a:endParaRPr lang="en-GB" noProof="1"/>
          </a:p>
        </p:txBody>
      </p:sp>
      <p:sp>
        <p:nvSpPr>
          <p:cNvPr id="6" name="Footer Placeholder 5"/>
          <p:cNvSpPr>
            <a:spLocks noGrp="1"/>
          </p:cNvSpPr>
          <p:nvPr>
            <p:ph type="ftr" sz="quarter" idx="11"/>
          </p:nvPr>
        </p:nvSpPr>
        <p:spPr/>
        <p:txBody>
          <a:bodyPr rtlCol="0"/>
          <a:lstStyle/>
          <a:p>
            <a:pPr rtl="0"/>
            <a:endParaRPr lang="en-GB" noProof="1"/>
          </a:p>
        </p:txBody>
      </p:sp>
      <p:sp>
        <p:nvSpPr>
          <p:cNvPr id="7" name="Slide Number Placeholder 6"/>
          <p:cNvSpPr>
            <a:spLocks noGrp="1"/>
          </p:cNvSpPr>
          <p:nvPr>
            <p:ph type="sldNum" sz="quarter" idx="12"/>
          </p:nvPr>
        </p:nvSpPr>
        <p:spPr/>
        <p:txBody>
          <a:bodyPr rtlCol="0"/>
          <a:lstStyle/>
          <a:p>
            <a:pPr rtl="0"/>
            <a:fld id="{6D22F896-40B5-4ADD-8801-0D06FADFA095}" type="slidenum">
              <a:rPr lang="en-GB" noProof="1" dirty="0" smtClean="0"/>
              <a:t>‹#›</a:t>
            </a:fld>
            <a:endParaRPr lang="en-GB" noProof="1"/>
          </a:p>
        </p:txBody>
      </p:sp>
    </p:spTree>
    <p:extLst>
      <p:ext uri="{BB962C8B-B14F-4D97-AF65-F5344CB8AC3E}">
        <p14:creationId xmlns:p14="http://schemas.microsoft.com/office/powerpoint/2010/main" val="7004004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8099" y="4591643"/>
            <a:ext cx="10578342" cy="873979"/>
          </a:xfrm>
        </p:spPr>
        <p:txBody>
          <a:bodyPr rtlCol="0" anchor="b">
            <a:normAutofit/>
          </a:bodyPr>
          <a:lstStyle>
            <a:lvl1pPr>
              <a:defRPr sz="3412"/>
            </a:lvl1pPr>
          </a:lstStyle>
          <a:p>
            <a:pPr rtl="0"/>
            <a:r>
              <a:rPr lang="en-US" noProof="1"/>
              <a:t>Click to edit Master title style</a:t>
            </a:r>
            <a:endParaRPr lang="en-GB" noProof="1"/>
          </a:p>
        </p:txBody>
      </p:sp>
      <p:sp>
        <p:nvSpPr>
          <p:cNvPr id="3" name="Picture Placeholder 2"/>
          <p:cNvSpPr>
            <a:spLocks noGrp="1" noChangeAspect="1"/>
          </p:cNvSpPr>
          <p:nvPr>
            <p:ph type="pic" idx="1"/>
          </p:nvPr>
        </p:nvSpPr>
        <p:spPr>
          <a:xfrm>
            <a:off x="1218100" y="646855"/>
            <a:ext cx="10578341" cy="3519763"/>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412"/>
            </a:lvl1pPr>
          </a:lstStyle>
          <a:p>
            <a:pPr marL="0" lvl="0" indent="0" rtl="0">
              <a:buNone/>
            </a:pPr>
            <a:r>
              <a:rPr lang="en-US" noProof="1"/>
              <a:t>Click icon to add picture</a:t>
            </a:r>
            <a:endParaRPr lang="en-GB" noProof="1"/>
          </a:p>
        </p:txBody>
      </p:sp>
      <p:sp>
        <p:nvSpPr>
          <p:cNvPr id="4" name="Text Placeholder 3"/>
          <p:cNvSpPr>
            <a:spLocks noGrp="1"/>
          </p:cNvSpPr>
          <p:nvPr>
            <p:ph type="body" sz="half" idx="2"/>
          </p:nvPr>
        </p:nvSpPr>
        <p:spPr>
          <a:xfrm>
            <a:off x="1218050" y="5465621"/>
            <a:ext cx="10576745" cy="727970"/>
          </a:xfrm>
        </p:spPr>
        <p:txBody>
          <a:bodyPr rtlCol="0">
            <a:normAutofit/>
          </a:bodyPr>
          <a:lstStyle>
            <a:lvl1pPr marL="0" indent="0">
              <a:buNone/>
              <a:defRPr sz="1707"/>
            </a:lvl1pPr>
            <a:lvl2pPr marL="487549" indent="0">
              <a:buNone/>
              <a:defRPr sz="1493"/>
            </a:lvl2pPr>
            <a:lvl3pPr marL="975098" indent="0">
              <a:buNone/>
              <a:defRPr sz="1280"/>
            </a:lvl3pPr>
            <a:lvl4pPr marL="1462647" indent="0">
              <a:buNone/>
              <a:defRPr sz="1067"/>
            </a:lvl4pPr>
            <a:lvl5pPr marL="1950195" indent="0">
              <a:buNone/>
              <a:defRPr sz="1067"/>
            </a:lvl5pPr>
            <a:lvl6pPr marL="2437744" indent="0">
              <a:buNone/>
              <a:defRPr sz="1067"/>
            </a:lvl6pPr>
            <a:lvl7pPr marL="2925294" indent="0">
              <a:buNone/>
              <a:defRPr sz="1067"/>
            </a:lvl7pPr>
            <a:lvl8pPr marL="3412843" indent="0">
              <a:buNone/>
              <a:defRPr sz="1067"/>
            </a:lvl8pPr>
            <a:lvl9pPr marL="3900392" indent="0">
              <a:buNone/>
              <a:defRPr sz="1067"/>
            </a:lvl9pPr>
          </a:lstStyle>
          <a:p>
            <a:pPr lvl="0" rtl="0"/>
            <a:r>
              <a:rPr lang="en-US" noProof="1"/>
              <a:t>Click to edit Master text styles</a:t>
            </a:r>
          </a:p>
        </p:txBody>
      </p:sp>
      <p:sp>
        <p:nvSpPr>
          <p:cNvPr id="5" name="Date Placeholder 4"/>
          <p:cNvSpPr>
            <a:spLocks noGrp="1"/>
          </p:cNvSpPr>
          <p:nvPr>
            <p:ph type="dt" sz="half" idx="10"/>
          </p:nvPr>
        </p:nvSpPr>
        <p:spPr/>
        <p:txBody>
          <a:bodyPr rtlCol="0"/>
          <a:lstStyle/>
          <a:p>
            <a:pPr rtl="0"/>
            <a:fld id="{72164A20-2755-45ED-B15A-229608E5678D}" type="datetime1">
              <a:rPr lang="en-GB" noProof="1" smtClean="0"/>
              <a:t>02/06/2025</a:t>
            </a:fld>
            <a:endParaRPr lang="en-GB" noProof="1"/>
          </a:p>
        </p:txBody>
      </p:sp>
      <p:sp>
        <p:nvSpPr>
          <p:cNvPr id="6" name="Footer Placeholder 5"/>
          <p:cNvSpPr>
            <a:spLocks noGrp="1"/>
          </p:cNvSpPr>
          <p:nvPr>
            <p:ph type="ftr" sz="quarter" idx="11"/>
          </p:nvPr>
        </p:nvSpPr>
        <p:spPr/>
        <p:txBody>
          <a:bodyPr rtlCol="0"/>
          <a:lstStyle/>
          <a:p>
            <a:pPr rtl="0"/>
            <a:endParaRPr lang="en-GB" noProof="1"/>
          </a:p>
        </p:txBody>
      </p:sp>
      <p:sp>
        <p:nvSpPr>
          <p:cNvPr id="7" name="Slide Number Placeholder 6"/>
          <p:cNvSpPr>
            <a:spLocks noGrp="1"/>
          </p:cNvSpPr>
          <p:nvPr>
            <p:ph type="sldNum" sz="quarter" idx="12"/>
          </p:nvPr>
        </p:nvSpPr>
        <p:spPr/>
        <p:txBody>
          <a:bodyPr rtlCol="0"/>
          <a:lstStyle/>
          <a:p>
            <a:pPr rtl="0"/>
            <a:fld id="{6D22F896-40B5-4ADD-8801-0D06FADFA095}" type="slidenum">
              <a:rPr lang="en-GB" noProof="1" dirty="0" smtClean="0"/>
              <a:t>‹#›</a:t>
            </a:fld>
            <a:endParaRPr lang="en-GB" noProof="1"/>
          </a:p>
        </p:txBody>
      </p:sp>
    </p:spTree>
    <p:extLst>
      <p:ext uri="{BB962C8B-B14F-4D97-AF65-F5344CB8AC3E}">
        <p14:creationId xmlns:p14="http://schemas.microsoft.com/office/powerpoint/2010/main" val="30250112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218148" y="650240"/>
            <a:ext cx="10571511" cy="3657600"/>
          </a:xfrm>
        </p:spPr>
        <p:txBody>
          <a:bodyPr rtlCol="0" anchor="ctr">
            <a:normAutofit/>
          </a:bodyPr>
          <a:lstStyle>
            <a:lvl1pPr>
              <a:defRPr sz="3839"/>
            </a:lvl1pPr>
          </a:lstStyle>
          <a:p>
            <a:pPr rtl="0"/>
            <a:r>
              <a:rPr lang="en-US" noProof="1"/>
              <a:t>Click to edit Master title style</a:t>
            </a:r>
            <a:endParaRPr lang="en-GB" noProof="1"/>
          </a:p>
        </p:txBody>
      </p:sp>
      <p:sp>
        <p:nvSpPr>
          <p:cNvPr id="4" name="Text Placeholder 3"/>
          <p:cNvSpPr>
            <a:spLocks noGrp="1"/>
          </p:cNvSpPr>
          <p:nvPr>
            <p:ph type="body" sz="half" idx="2"/>
          </p:nvPr>
        </p:nvSpPr>
        <p:spPr>
          <a:xfrm>
            <a:off x="1218099" y="4714241"/>
            <a:ext cx="10569915" cy="1463039"/>
          </a:xfrm>
        </p:spPr>
        <p:txBody>
          <a:bodyPr rtlCol="0" anchor="ctr">
            <a:normAutofit/>
          </a:bodyPr>
          <a:lstStyle>
            <a:lvl1pPr marL="0" indent="0">
              <a:buNone/>
              <a:defRPr sz="1919"/>
            </a:lvl1pPr>
            <a:lvl2pPr marL="487549" indent="0">
              <a:buNone/>
              <a:defRPr sz="1493"/>
            </a:lvl2pPr>
            <a:lvl3pPr marL="975098" indent="0">
              <a:buNone/>
              <a:defRPr sz="1280"/>
            </a:lvl3pPr>
            <a:lvl4pPr marL="1462647" indent="0">
              <a:buNone/>
              <a:defRPr sz="1067"/>
            </a:lvl4pPr>
            <a:lvl5pPr marL="1950195" indent="0">
              <a:buNone/>
              <a:defRPr sz="1067"/>
            </a:lvl5pPr>
            <a:lvl6pPr marL="2437744" indent="0">
              <a:buNone/>
              <a:defRPr sz="1067"/>
            </a:lvl6pPr>
            <a:lvl7pPr marL="2925294" indent="0">
              <a:buNone/>
              <a:defRPr sz="1067"/>
            </a:lvl7pPr>
            <a:lvl8pPr marL="3412843" indent="0">
              <a:buNone/>
              <a:defRPr sz="1067"/>
            </a:lvl8pPr>
            <a:lvl9pPr marL="3900392" indent="0">
              <a:buNone/>
              <a:defRPr sz="1067"/>
            </a:lvl9pPr>
          </a:lstStyle>
          <a:p>
            <a:pPr lvl="0" rtl="0"/>
            <a:r>
              <a:rPr lang="en-US" noProof="1"/>
              <a:t>Click to edit Master text styles</a:t>
            </a:r>
          </a:p>
        </p:txBody>
      </p:sp>
      <p:sp>
        <p:nvSpPr>
          <p:cNvPr id="5" name="Date Placeholder 4"/>
          <p:cNvSpPr>
            <a:spLocks noGrp="1"/>
          </p:cNvSpPr>
          <p:nvPr>
            <p:ph type="dt" sz="half" idx="10"/>
          </p:nvPr>
        </p:nvSpPr>
        <p:spPr/>
        <p:txBody>
          <a:bodyPr rtlCol="0"/>
          <a:lstStyle/>
          <a:p>
            <a:pPr rtl="0"/>
            <a:fld id="{3F5FC4DC-79FB-482D-8D47-831C1D8DA76F}" type="datetime1">
              <a:rPr lang="en-GB" noProof="1" smtClean="0"/>
              <a:t>02/06/2025</a:t>
            </a:fld>
            <a:endParaRPr lang="en-GB" noProof="1"/>
          </a:p>
        </p:txBody>
      </p:sp>
      <p:sp>
        <p:nvSpPr>
          <p:cNvPr id="6" name="Footer Placeholder 5"/>
          <p:cNvSpPr>
            <a:spLocks noGrp="1"/>
          </p:cNvSpPr>
          <p:nvPr>
            <p:ph type="ftr" sz="quarter" idx="11"/>
          </p:nvPr>
        </p:nvSpPr>
        <p:spPr/>
        <p:txBody>
          <a:bodyPr rtlCol="0"/>
          <a:lstStyle/>
          <a:p>
            <a:pPr rtl="0"/>
            <a:endParaRPr lang="en-GB" noProof="1"/>
          </a:p>
        </p:txBody>
      </p:sp>
      <p:sp>
        <p:nvSpPr>
          <p:cNvPr id="7" name="Slide Number Placeholder 6"/>
          <p:cNvSpPr>
            <a:spLocks noGrp="1"/>
          </p:cNvSpPr>
          <p:nvPr>
            <p:ph type="sldNum" sz="quarter" idx="12"/>
          </p:nvPr>
        </p:nvSpPr>
        <p:spPr/>
        <p:txBody>
          <a:bodyPr rtlCol="0"/>
          <a:lstStyle/>
          <a:p>
            <a:pPr rtl="0"/>
            <a:fld id="{6D22F896-40B5-4ADD-8801-0D06FADFA095}" type="slidenum">
              <a:rPr lang="en-GB" noProof="1" dirty="0" smtClean="0"/>
              <a:t>‹#›</a:t>
            </a:fld>
            <a:endParaRPr lang="en-GB" noProof="1"/>
          </a:p>
        </p:txBody>
      </p:sp>
    </p:spTree>
    <p:extLst>
      <p:ext uri="{BB962C8B-B14F-4D97-AF65-F5344CB8AC3E}">
        <p14:creationId xmlns:p14="http://schemas.microsoft.com/office/powerpoint/2010/main" val="19125056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43381" y="650240"/>
            <a:ext cx="9927780" cy="2931658"/>
          </a:xfrm>
        </p:spPr>
        <p:txBody>
          <a:bodyPr rtlCol="0" anchor="ctr">
            <a:normAutofit/>
          </a:bodyPr>
          <a:lstStyle>
            <a:lvl1pPr>
              <a:defRPr sz="3839"/>
            </a:lvl1pPr>
          </a:lstStyle>
          <a:p>
            <a:pPr rtl="0"/>
            <a:r>
              <a:rPr lang="en-US" noProof="1"/>
              <a:t>Click to edit Master title style</a:t>
            </a:r>
            <a:endParaRPr lang="en-GB" noProof="1"/>
          </a:p>
        </p:txBody>
      </p:sp>
      <p:sp>
        <p:nvSpPr>
          <p:cNvPr id="12" name="Text Placeholder 3"/>
          <p:cNvSpPr>
            <a:spLocks noGrp="1"/>
          </p:cNvSpPr>
          <p:nvPr>
            <p:ph type="body" sz="half" idx="13"/>
          </p:nvPr>
        </p:nvSpPr>
        <p:spPr>
          <a:xfrm>
            <a:off x="1836250" y="3589927"/>
            <a:ext cx="9340344" cy="585566"/>
          </a:xfrm>
        </p:spPr>
        <p:txBody>
          <a:bodyPr rtlCol="0" anchor="t">
            <a:normAutofit/>
          </a:bodyPr>
          <a:lstStyle>
            <a:lvl1pPr marL="0" indent="0">
              <a:buNone/>
              <a:defRPr sz="1493"/>
            </a:lvl1pPr>
            <a:lvl2pPr marL="487549" indent="0">
              <a:buNone/>
              <a:defRPr sz="1493"/>
            </a:lvl2pPr>
            <a:lvl3pPr marL="975098" indent="0">
              <a:buNone/>
              <a:defRPr sz="1280"/>
            </a:lvl3pPr>
            <a:lvl4pPr marL="1462647" indent="0">
              <a:buNone/>
              <a:defRPr sz="1067"/>
            </a:lvl4pPr>
            <a:lvl5pPr marL="1950195" indent="0">
              <a:buNone/>
              <a:defRPr sz="1067"/>
            </a:lvl5pPr>
            <a:lvl6pPr marL="2437744" indent="0">
              <a:buNone/>
              <a:defRPr sz="1067"/>
            </a:lvl6pPr>
            <a:lvl7pPr marL="2925294" indent="0">
              <a:buNone/>
              <a:defRPr sz="1067"/>
            </a:lvl7pPr>
            <a:lvl8pPr marL="3412843" indent="0">
              <a:buNone/>
              <a:defRPr sz="1067"/>
            </a:lvl8pPr>
            <a:lvl9pPr marL="3900392" indent="0">
              <a:buNone/>
              <a:defRPr sz="1067"/>
            </a:lvl9pPr>
          </a:lstStyle>
          <a:p>
            <a:pPr lvl="0" rtl="0"/>
            <a:r>
              <a:rPr lang="en-US" noProof="1"/>
              <a:t>Click to edit Master text styles</a:t>
            </a:r>
          </a:p>
        </p:txBody>
      </p:sp>
      <p:sp>
        <p:nvSpPr>
          <p:cNvPr id="4" name="Text Placeholder 3"/>
          <p:cNvSpPr>
            <a:spLocks noGrp="1"/>
          </p:cNvSpPr>
          <p:nvPr>
            <p:ph type="body" sz="half" idx="2"/>
          </p:nvPr>
        </p:nvSpPr>
        <p:spPr>
          <a:xfrm>
            <a:off x="1218100" y="4597247"/>
            <a:ext cx="10571561" cy="1588796"/>
          </a:xfrm>
        </p:spPr>
        <p:txBody>
          <a:bodyPr rtlCol="0" anchor="ctr">
            <a:normAutofit/>
          </a:bodyPr>
          <a:lstStyle>
            <a:lvl1pPr marL="0" indent="0">
              <a:buNone/>
              <a:defRPr sz="1919"/>
            </a:lvl1pPr>
            <a:lvl2pPr marL="487549" indent="0">
              <a:buNone/>
              <a:defRPr sz="1493"/>
            </a:lvl2pPr>
            <a:lvl3pPr marL="975098" indent="0">
              <a:buNone/>
              <a:defRPr sz="1280"/>
            </a:lvl3pPr>
            <a:lvl4pPr marL="1462647" indent="0">
              <a:buNone/>
              <a:defRPr sz="1067"/>
            </a:lvl4pPr>
            <a:lvl5pPr marL="1950195" indent="0">
              <a:buNone/>
              <a:defRPr sz="1067"/>
            </a:lvl5pPr>
            <a:lvl6pPr marL="2437744" indent="0">
              <a:buNone/>
              <a:defRPr sz="1067"/>
            </a:lvl6pPr>
            <a:lvl7pPr marL="2925294" indent="0">
              <a:buNone/>
              <a:defRPr sz="1067"/>
            </a:lvl7pPr>
            <a:lvl8pPr marL="3412843" indent="0">
              <a:buNone/>
              <a:defRPr sz="1067"/>
            </a:lvl8pPr>
            <a:lvl9pPr marL="3900392" indent="0">
              <a:buNone/>
              <a:defRPr sz="1067"/>
            </a:lvl9pPr>
          </a:lstStyle>
          <a:p>
            <a:pPr lvl="0" rtl="0"/>
            <a:r>
              <a:rPr lang="en-US" noProof="1"/>
              <a:t>Click to edit Master text styles</a:t>
            </a:r>
          </a:p>
        </p:txBody>
      </p:sp>
      <p:sp>
        <p:nvSpPr>
          <p:cNvPr id="5" name="Date Placeholder 4"/>
          <p:cNvSpPr>
            <a:spLocks noGrp="1"/>
          </p:cNvSpPr>
          <p:nvPr>
            <p:ph type="dt" sz="half" idx="10"/>
          </p:nvPr>
        </p:nvSpPr>
        <p:spPr/>
        <p:txBody>
          <a:bodyPr rtlCol="0"/>
          <a:lstStyle/>
          <a:p>
            <a:pPr rtl="0"/>
            <a:fld id="{CEC1ADB7-B66E-431D-9783-0DEAADAEDB52}" type="datetime1">
              <a:rPr lang="en-GB" noProof="1" smtClean="0"/>
              <a:t>02/06/2025</a:t>
            </a:fld>
            <a:endParaRPr lang="en-GB" noProof="1"/>
          </a:p>
        </p:txBody>
      </p:sp>
      <p:sp>
        <p:nvSpPr>
          <p:cNvPr id="6" name="Footer Placeholder 5"/>
          <p:cNvSpPr>
            <a:spLocks noGrp="1"/>
          </p:cNvSpPr>
          <p:nvPr>
            <p:ph type="ftr" sz="quarter" idx="11"/>
          </p:nvPr>
        </p:nvSpPr>
        <p:spPr/>
        <p:txBody>
          <a:bodyPr rtlCol="0"/>
          <a:lstStyle/>
          <a:p>
            <a:pPr rtl="0"/>
            <a:endParaRPr lang="en-GB" noProof="1"/>
          </a:p>
        </p:txBody>
      </p:sp>
      <p:sp>
        <p:nvSpPr>
          <p:cNvPr id="7" name="Slide Number Placeholder 6"/>
          <p:cNvSpPr>
            <a:spLocks noGrp="1"/>
          </p:cNvSpPr>
          <p:nvPr>
            <p:ph type="sldNum" sz="quarter" idx="12"/>
          </p:nvPr>
        </p:nvSpPr>
        <p:spPr/>
        <p:txBody>
          <a:bodyPr rtlCol="0"/>
          <a:lstStyle/>
          <a:p>
            <a:pPr rtl="0"/>
            <a:fld id="{6D22F896-40B5-4ADD-8801-0D06FADFA095}" type="slidenum">
              <a:rPr lang="en-GB" noProof="1" dirty="0" smtClean="0"/>
              <a:t>‹#›</a:t>
            </a:fld>
            <a:endParaRPr lang="en-GB" noProof="1"/>
          </a:p>
        </p:txBody>
      </p:sp>
      <p:sp>
        <p:nvSpPr>
          <p:cNvPr id="60" name="TextBox 59"/>
          <p:cNvSpPr txBox="1"/>
          <p:nvPr/>
        </p:nvSpPr>
        <p:spPr>
          <a:xfrm>
            <a:off x="964218" y="781220"/>
            <a:ext cx="650557" cy="623761"/>
          </a:xfrm>
          <a:prstGeom prst="rect">
            <a:avLst/>
          </a:prstGeom>
        </p:spPr>
        <p:txBody>
          <a:bodyPr vert="horz" lIns="97510" tIns="48755" rIns="97510" bIns="48755"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rtl="0"/>
            <a:r>
              <a:rPr lang="en-GB" sz="8531" noProof="1">
                <a:solidFill>
                  <a:schemeClr val="tx1"/>
                </a:solidFill>
                <a:effectLst/>
              </a:rPr>
              <a:t>“</a:t>
            </a:r>
          </a:p>
        </p:txBody>
      </p:sp>
      <p:sp>
        <p:nvSpPr>
          <p:cNvPr id="61" name="TextBox 60"/>
          <p:cNvSpPr txBox="1"/>
          <p:nvPr/>
        </p:nvSpPr>
        <p:spPr>
          <a:xfrm>
            <a:off x="11245350" y="2949304"/>
            <a:ext cx="650557" cy="623761"/>
          </a:xfrm>
          <a:prstGeom prst="rect">
            <a:avLst/>
          </a:prstGeom>
        </p:spPr>
        <p:txBody>
          <a:bodyPr vert="horz" lIns="97510" tIns="48755" rIns="97510" bIns="48755"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rtl="0"/>
            <a:r>
              <a:rPr lang="en-GB" sz="8531" noProof="1">
                <a:solidFill>
                  <a:schemeClr val="tx1"/>
                </a:solidFill>
                <a:effectLst/>
              </a:rPr>
              <a:t>”</a:t>
            </a:r>
          </a:p>
        </p:txBody>
      </p:sp>
    </p:spTree>
    <p:extLst>
      <p:ext uri="{BB962C8B-B14F-4D97-AF65-F5344CB8AC3E}">
        <p14:creationId xmlns:p14="http://schemas.microsoft.com/office/powerpoint/2010/main" val="14321005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18099" y="2276312"/>
            <a:ext cx="10571560" cy="2679291"/>
          </a:xfrm>
        </p:spPr>
        <p:txBody>
          <a:bodyPr rtlCol="0" anchor="b">
            <a:normAutofit/>
          </a:bodyPr>
          <a:lstStyle>
            <a:lvl1pPr>
              <a:defRPr sz="3839"/>
            </a:lvl1pPr>
          </a:lstStyle>
          <a:p>
            <a:pPr rtl="0"/>
            <a:r>
              <a:rPr lang="en-US" noProof="1"/>
              <a:t>Click to edit Master title style</a:t>
            </a:r>
            <a:endParaRPr lang="en-GB" noProof="1"/>
          </a:p>
        </p:txBody>
      </p:sp>
      <p:sp>
        <p:nvSpPr>
          <p:cNvPr id="4" name="Text Placeholder 3"/>
          <p:cNvSpPr>
            <a:spLocks noGrp="1"/>
          </p:cNvSpPr>
          <p:nvPr>
            <p:ph type="body" sz="half" idx="2"/>
          </p:nvPr>
        </p:nvSpPr>
        <p:spPr>
          <a:xfrm>
            <a:off x="1218050" y="4968165"/>
            <a:ext cx="10569964" cy="1216687"/>
          </a:xfrm>
        </p:spPr>
        <p:txBody>
          <a:bodyPr rtlCol="0" anchor="t">
            <a:normAutofit/>
          </a:bodyPr>
          <a:lstStyle>
            <a:lvl1pPr marL="0" indent="0">
              <a:buNone/>
              <a:defRPr sz="1919"/>
            </a:lvl1pPr>
            <a:lvl2pPr marL="487549" indent="0">
              <a:buNone/>
              <a:defRPr sz="1493"/>
            </a:lvl2pPr>
            <a:lvl3pPr marL="975098" indent="0">
              <a:buNone/>
              <a:defRPr sz="1280"/>
            </a:lvl3pPr>
            <a:lvl4pPr marL="1462647" indent="0">
              <a:buNone/>
              <a:defRPr sz="1067"/>
            </a:lvl4pPr>
            <a:lvl5pPr marL="1950195" indent="0">
              <a:buNone/>
              <a:defRPr sz="1067"/>
            </a:lvl5pPr>
            <a:lvl6pPr marL="2437744" indent="0">
              <a:buNone/>
              <a:defRPr sz="1067"/>
            </a:lvl6pPr>
            <a:lvl7pPr marL="2925294" indent="0">
              <a:buNone/>
              <a:defRPr sz="1067"/>
            </a:lvl7pPr>
            <a:lvl8pPr marL="3412843" indent="0">
              <a:buNone/>
              <a:defRPr sz="1067"/>
            </a:lvl8pPr>
            <a:lvl9pPr marL="3900392" indent="0">
              <a:buNone/>
              <a:defRPr sz="1067"/>
            </a:lvl9pPr>
          </a:lstStyle>
          <a:p>
            <a:pPr lvl="0" rtl="0"/>
            <a:r>
              <a:rPr lang="en-US" noProof="1"/>
              <a:t>Click to edit Master text styles</a:t>
            </a:r>
          </a:p>
        </p:txBody>
      </p:sp>
      <p:sp>
        <p:nvSpPr>
          <p:cNvPr id="5" name="Date Placeholder 4"/>
          <p:cNvSpPr>
            <a:spLocks noGrp="1"/>
          </p:cNvSpPr>
          <p:nvPr>
            <p:ph type="dt" sz="half" idx="10"/>
          </p:nvPr>
        </p:nvSpPr>
        <p:spPr/>
        <p:txBody>
          <a:bodyPr rtlCol="0"/>
          <a:lstStyle/>
          <a:p>
            <a:pPr rtl="0"/>
            <a:fld id="{78F7294F-45F1-4330-84F0-9559B144D528}" type="datetime1">
              <a:rPr lang="en-GB" noProof="1" smtClean="0"/>
              <a:t>02/06/2025</a:t>
            </a:fld>
            <a:endParaRPr lang="en-GB" noProof="1"/>
          </a:p>
        </p:txBody>
      </p:sp>
      <p:sp>
        <p:nvSpPr>
          <p:cNvPr id="6" name="Footer Placeholder 5"/>
          <p:cNvSpPr>
            <a:spLocks noGrp="1"/>
          </p:cNvSpPr>
          <p:nvPr>
            <p:ph type="ftr" sz="quarter" idx="11"/>
          </p:nvPr>
        </p:nvSpPr>
        <p:spPr/>
        <p:txBody>
          <a:bodyPr rtlCol="0"/>
          <a:lstStyle/>
          <a:p>
            <a:pPr rtl="0"/>
            <a:endParaRPr lang="en-GB" noProof="1"/>
          </a:p>
        </p:txBody>
      </p:sp>
      <p:sp>
        <p:nvSpPr>
          <p:cNvPr id="7" name="Slide Number Placeholder 6"/>
          <p:cNvSpPr>
            <a:spLocks noGrp="1"/>
          </p:cNvSpPr>
          <p:nvPr>
            <p:ph type="sldNum" sz="quarter" idx="12"/>
          </p:nvPr>
        </p:nvSpPr>
        <p:spPr/>
        <p:txBody>
          <a:bodyPr rtlCol="0"/>
          <a:lstStyle/>
          <a:p>
            <a:pPr rtl="0"/>
            <a:fld id="{6D22F896-40B5-4ADD-8801-0D06FADFA095}" type="slidenum">
              <a:rPr lang="en-GB" noProof="1" dirty="0" smtClean="0"/>
              <a:t>‹#›</a:t>
            </a:fld>
            <a:endParaRPr lang="en-GB" noProof="1"/>
          </a:p>
        </p:txBody>
      </p:sp>
    </p:spTree>
    <p:extLst>
      <p:ext uri="{BB962C8B-B14F-4D97-AF65-F5344CB8AC3E}">
        <p14:creationId xmlns:p14="http://schemas.microsoft.com/office/powerpoint/2010/main" val="42055174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218102" y="650240"/>
            <a:ext cx="10571557" cy="2032000"/>
          </a:xfrm>
        </p:spPr>
        <p:txBody>
          <a:bodyPr rtlCol="0"/>
          <a:lstStyle/>
          <a:p>
            <a:pPr rtl="0"/>
            <a:r>
              <a:rPr lang="en-US" noProof="1"/>
              <a:t>Click to edit Master title style</a:t>
            </a:r>
            <a:endParaRPr lang="en-GB" noProof="1"/>
          </a:p>
        </p:txBody>
      </p:sp>
      <p:sp>
        <p:nvSpPr>
          <p:cNvPr id="7" name="Text Placeholder 2"/>
          <p:cNvSpPr>
            <a:spLocks noGrp="1"/>
          </p:cNvSpPr>
          <p:nvPr>
            <p:ph type="body" idx="1"/>
          </p:nvPr>
        </p:nvSpPr>
        <p:spPr>
          <a:xfrm>
            <a:off x="1218099" y="2852761"/>
            <a:ext cx="3411690" cy="731520"/>
          </a:xfrm>
        </p:spPr>
        <p:txBody>
          <a:bodyPr rtlCol="0" anchor="b">
            <a:noAutofit/>
          </a:bodyPr>
          <a:lstStyle>
            <a:lvl1pPr marL="0" indent="0">
              <a:lnSpc>
                <a:spcPct val="90000"/>
              </a:lnSpc>
              <a:buNone/>
              <a:defRPr sz="2559" b="0" cap="all" baseline="0">
                <a:solidFill>
                  <a:schemeClr val="tx1"/>
                </a:solidFill>
              </a:defRPr>
            </a:lvl1pPr>
            <a:lvl2pPr marL="487549" indent="0">
              <a:buNone/>
              <a:defRPr sz="2132" b="1"/>
            </a:lvl2pPr>
            <a:lvl3pPr marL="975098" indent="0">
              <a:buNone/>
              <a:defRPr sz="1919" b="1"/>
            </a:lvl3pPr>
            <a:lvl4pPr marL="1462647" indent="0">
              <a:buNone/>
              <a:defRPr sz="1707" b="1"/>
            </a:lvl4pPr>
            <a:lvl5pPr marL="1950195" indent="0">
              <a:buNone/>
              <a:defRPr sz="1707" b="1"/>
            </a:lvl5pPr>
            <a:lvl6pPr marL="2437744" indent="0">
              <a:buNone/>
              <a:defRPr sz="1707" b="1"/>
            </a:lvl6pPr>
            <a:lvl7pPr marL="2925294" indent="0">
              <a:buNone/>
              <a:defRPr sz="1707" b="1"/>
            </a:lvl7pPr>
            <a:lvl8pPr marL="3412843" indent="0">
              <a:buNone/>
              <a:defRPr sz="1707" b="1"/>
            </a:lvl8pPr>
            <a:lvl9pPr marL="3900392" indent="0">
              <a:buNone/>
              <a:defRPr sz="1707" b="1"/>
            </a:lvl9pPr>
          </a:lstStyle>
          <a:p>
            <a:pPr lvl="0" rtl="0"/>
            <a:r>
              <a:rPr lang="en-US" noProof="1"/>
              <a:t>Click to edit Master text styles</a:t>
            </a:r>
          </a:p>
        </p:txBody>
      </p:sp>
      <p:sp>
        <p:nvSpPr>
          <p:cNvPr id="8" name="Text Placeholder 3"/>
          <p:cNvSpPr>
            <a:spLocks noGrp="1"/>
          </p:cNvSpPr>
          <p:nvPr>
            <p:ph type="body" sz="half" idx="15"/>
          </p:nvPr>
        </p:nvSpPr>
        <p:spPr>
          <a:xfrm>
            <a:off x="1203702" y="3584281"/>
            <a:ext cx="3424321" cy="2592998"/>
          </a:xfrm>
        </p:spPr>
        <p:txBody>
          <a:bodyPr rtlCol="0" anchor="t">
            <a:normAutofit/>
          </a:bodyPr>
          <a:lstStyle>
            <a:lvl1pPr marL="0" indent="0">
              <a:buNone/>
              <a:defRPr sz="1493"/>
            </a:lvl1pPr>
            <a:lvl2pPr marL="487549" indent="0">
              <a:buNone/>
              <a:defRPr sz="1280"/>
            </a:lvl2pPr>
            <a:lvl3pPr marL="975098" indent="0">
              <a:buNone/>
              <a:defRPr sz="1067"/>
            </a:lvl3pPr>
            <a:lvl4pPr marL="1462647" indent="0">
              <a:buNone/>
              <a:defRPr sz="960"/>
            </a:lvl4pPr>
            <a:lvl5pPr marL="1950195" indent="0">
              <a:buNone/>
              <a:defRPr sz="960"/>
            </a:lvl5pPr>
            <a:lvl6pPr marL="2437744" indent="0">
              <a:buNone/>
              <a:defRPr sz="960"/>
            </a:lvl6pPr>
            <a:lvl7pPr marL="2925294" indent="0">
              <a:buNone/>
              <a:defRPr sz="960"/>
            </a:lvl7pPr>
            <a:lvl8pPr marL="3412843" indent="0">
              <a:buNone/>
              <a:defRPr sz="960"/>
            </a:lvl8pPr>
            <a:lvl9pPr marL="3900392" indent="0">
              <a:buNone/>
              <a:defRPr sz="960"/>
            </a:lvl9pPr>
          </a:lstStyle>
          <a:p>
            <a:pPr lvl="0" rtl="0"/>
            <a:r>
              <a:rPr lang="en-US" noProof="1"/>
              <a:t>Click to edit Master text styles</a:t>
            </a:r>
          </a:p>
        </p:txBody>
      </p:sp>
      <p:sp>
        <p:nvSpPr>
          <p:cNvPr id="9" name="Text Placeholder 4"/>
          <p:cNvSpPr>
            <a:spLocks noGrp="1"/>
          </p:cNvSpPr>
          <p:nvPr>
            <p:ph type="body" sz="quarter" idx="3"/>
          </p:nvPr>
        </p:nvSpPr>
        <p:spPr>
          <a:xfrm>
            <a:off x="4818103" y="2856144"/>
            <a:ext cx="3398336" cy="731520"/>
          </a:xfrm>
        </p:spPr>
        <p:txBody>
          <a:bodyPr rtlCol="0" anchor="b">
            <a:noAutofit/>
          </a:bodyPr>
          <a:lstStyle>
            <a:lvl1pPr marL="0" indent="0">
              <a:lnSpc>
                <a:spcPct val="90000"/>
              </a:lnSpc>
              <a:buNone/>
              <a:defRPr sz="2559" b="0" cap="all" baseline="0">
                <a:solidFill>
                  <a:schemeClr val="tx1"/>
                </a:solidFill>
              </a:defRPr>
            </a:lvl1pPr>
            <a:lvl2pPr marL="487549" indent="0">
              <a:buNone/>
              <a:defRPr sz="2132" b="1"/>
            </a:lvl2pPr>
            <a:lvl3pPr marL="975098" indent="0">
              <a:buNone/>
              <a:defRPr sz="1919" b="1"/>
            </a:lvl3pPr>
            <a:lvl4pPr marL="1462647" indent="0">
              <a:buNone/>
              <a:defRPr sz="1707" b="1"/>
            </a:lvl4pPr>
            <a:lvl5pPr marL="1950195" indent="0">
              <a:buNone/>
              <a:defRPr sz="1707" b="1"/>
            </a:lvl5pPr>
            <a:lvl6pPr marL="2437744" indent="0">
              <a:buNone/>
              <a:defRPr sz="1707" b="1"/>
            </a:lvl6pPr>
            <a:lvl7pPr marL="2925294" indent="0">
              <a:buNone/>
              <a:defRPr sz="1707" b="1"/>
            </a:lvl7pPr>
            <a:lvl8pPr marL="3412843" indent="0">
              <a:buNone/>
              <a:defRPr sz="1707" b="1"/>
            </a:lvl8pPr>
            <a:lvl9pPr marL="3900392" indent="0">
              <a:buNone/>
              <a:defRPr sz="1707" b="1"/>
            </a:lvl9pPr>
          </a:lstStyle>
          <a:p>
            <a:pPr lvl="0" rtl="0"/>
            <a:r>
              <a:rPr lang="en-US" noProof="1"/>
              <a:t>Click to edit Master text styles</a:t>
            </a:r>
          </a:p>
        </p:txBody>
      </p:sp>
      <p:sp>
        <p:nvSpPr>
          <p:cNvPr id="10" name="Text Placeholder 3"/>
          <p:cNvSpPr>
            <a:spLocks noGrp="1"/>
          </p:cNvSpPr>
          <p:nvPr>
            <p:ph type="body" sz="half" idx="16"/>
          </p:nvPr>
        </p:nvSpPr>
        <p:spPr>
          <a:xfrm>
            <a:off x="4806840" y="3587664"/>
            <a:ext cx="3410550" cy="2592998"/>
          </a:xfrm>
        </p:spPr>
        <p:txBody>
          <a:bodyPr rtlCol="0" anchor="t">
            <a:normAutofit/>
          </a:bodyPr>
          <a:lstStyle>
            <a:lvl1pPr marL="0" indent="0">
              <a:buNone/>
              <a:defRPr sz="1493"/>
            </a:lvl1pPr>
            <a:lvl2pPr marL="487549" indent="0">
              <a:buNone/>
              <a:defRPr sz="1280"/>
            </a:lvl2pPr>
            <a:lvl3pPr marL="975098" indent="0">
              <a:buNone/>
              <a:defRPr sz="1067"/>
            </a:lvl3pPr>
            <a:lvl4pPr marL="1462647" indent="0">
              <a:buNone/>
              <a:defRPr sz="960"/>
            </a:lvl4pPr>
            <a:lvl5pPr marL="1950195" indent="0">
              <a:buNone/>
              <a:defRPr sz="960"/>
            </a:lvl5pPr>
            <a:lvl6pPr marL="2437744" indent="0">
              <a:buNone/>
              <a:defRPr sz="960"/>
            </a:lvl6pPr>
            <a:lvl7pPr marL="2925294" indent="0">
              <a:buNone/>
              <a:defRPr sz="960"/>
            </a:lvl7pPr>
            <a:lvl8pPr marL="3412843" indent="0">
              <a:buNone/>
              <a:defRPr sz="960"/>
            </a:lvl8pPr>
            <a:lvl9pPr marL="3900392" indent="0">
              <a:buNone/>
              <a:defRPr sz="960"/>
            </a:lvl9pPr>
          </a:lstStyle>
          <a:p>
            <a:pPr lvl="0" rtl="0"/>
            <a:r>
              <a:rPr lang="en-US" noProof="1"/>
              <a:t>Click to edit Master text styles</a:t>
            </a:r>
          </a:p>
        </p:txBody>
      </p:sp>
      <p:sp>
        <p:nvSpPr>
          <p:cNvPr id="11" name="Text Placeholder 4"/>
          <p:cNvSpPr>
            <a:spLocks noGrp="1"/>
          </p:cNvSpPr>
          <p:nvPr>
            <p:ph type="body" sz="quarter" idx="13"/>
          </p:nvPr>
        </p:nvSpPr>
        <p:spPr>
          <a:xfrm>
            <a:off x="8380028" y="2852761"/>
            <a:ext cx="3409630" cy="731520"/>
          </a:xfrm>
        </p:spPr>
        <p:txBody>
          <a:bodyPr rtlCol="0" anchor="b">
            <a:noAutofit/>
          </a:bodyPr>
          <a:lstStyle>
            <a:lvl1pPr marL="0" indent="0">
              <a:lnSpc>
                <a:spcPct val="90000"/>
              </a:lnSpc>
              <a:buNone/>
              <a:defRPr sz="2559" b="0" cap="all" baseline="0">
                <a:solidFill>
                  <a:schemeClr val="tx1"/>
                </a:solidFill>
              </a:defRPr>
            </a:lvl1pPr>
            <a:lvl2pPr marL="487549" indent="0">
              <a:buNone/>
              <a:defRPr sz="2132" b="1"/>
            </a:lvl2pPr>
            <a:lvl3pPr marL="975098" indent="0">
              <a:buNone/>
              <a:defRPr sz="1919" b="1"/>
            </a:lvl3pPr>
            <a:lvl4pPr marL="1462647" indent="0">
              <a:buNone/>
              <a:defRPr sz="1707" b="1"/>
            </a:lvl4pPr>
            <a:lvl5pPr marL="1950195" indent="0">
              <a:buNone/>
              <a:defRPr sz="1707" b="1"/>
            </a:lvl5pPr>
            <a:lvl6pPr marL="2437744" indent="0">
              <a:buNone/>
              <a:defRPr sz="1707" b="1"/>
            </a:lvl6pPr>
            <a:lvl7pPr marL="2925294" indent="0">
              <a:buNone/>
              <a:defRPr sz="1707" b="1"/>
            </a:lvl7pPr>
            <a:lvl8pPr marL="3412843" indent="0">
              <a:buNone/>
              <a:defRPr sz="1707" b="1"/>
            </a:lvl8pPr>
            <a:lvl9pPr marL="3900392" indent="0">
              <a:buNone/>
              <a:defRPr sz="1707" b="1"/>
            </a:lvl9pPr>
          </a:lstStyle>
          <a:p>
            <a:pPr lvl="0" rtl="0"/>
            <a:r>
              <a:rPr lang="en-US" noProof="1"/>
              <a:t>Click to edit Master text styles</a:t>
            </a:r>
          </a:p>
        </p:txBody>
      </p:sp>
      <p:sp>
        <p:nvSpPr>
          <p:cNvPr id="12" name="Text Placeholder 3"/>
          <p:cNvSpPr>
            <a:spLocks noGrp="1"/>
          </p:cNvSpPr>
          <p:nvPr>
            <p:ph type="body" sz="half" idx="17"/>
          </p:nvPr>
        </p:nvSpPr>
        <p:spPr>
          <a:xfrm>
            <a:off x="8380028" y="3584281"/>
            <a:ext cx="3409630" cy="2592998"/>
          </a:xfrm>
        </p:spPr>
        <p:txBody>
          <a:bodyPr rtlCol="0" anchor="t">
            <a:normAutofit/>
          </a:bodyPr>
          <a:lstStyle>
            <a:lvl1pPr marL="0" indent="0">
              <a:buNone/>
              <a:defRPr sz="1493"/>
            </a:lvl1pPr>
            <a:lvl2pPr marL="487549" indent="0">
              <a:buNone/>
              <a:defRPr sz="1280"/>
            </a:lvl2pPr>
            <a:lvl3pPr marL="975098" indent="0">
              <a:buNone/>
              <a:defRPr sz="1067"/>
            </a:lvl3pPr>
            <a:lvl4pPr marL="1462647" indent="0">
              <a:buNone/>
              <a:defRPr sz="960"/>
            </a:lvl4pPr>
            <a:lvl5pPr marL="1950195" indent="0">
              <a:buNone/>
              <a:defRPr sz="960"/>
            </a:lvl5pPr>
            <a:lvl6pPr marL="2437744" indent="0">
              <a:buNone/>
              <a:defRPr sz="960"/>
            </a:lvl6pPr>
            <a:lvl7pPr marL="2925294" indent="0">
              <a:buNone/>
              <a:defRPr sz="960"/>
            </a:lvl7pPr>
            <a:lvl8pPr marL="3412843" indent="0">
              <a:buNone/>
              <a:defRPr sz="960"/>
            </a:lvl8pPr>
            <a:lvl9pPr marL="3900392" indent="0">
              <a:buNone/>
              <a:defRPr sz="960"/>
            </a:lvl9pPr>
          </a:lstStyle>
          <a:p>
            <a:pPr lvl="0" rtl="0"/>
            <a:r>
              <a:rPr lang="en-US" noProof="1"/>
              <a:t>Click to edit Master text styles</a:t>
            </a:r>
          </a:p>
        </p:txBody>
      </p:sp>
      <p:sp>
        <p:nvSpPr>
          <p:cNvPr id="3" name="Date Placeholder 2"/>
          <p:cNvSpPr>
            <a:spLocks noGrp="1"/>
          </p:cNvSpPr>
          <p:nvPr>
            <p:ph type="dt" sz="half" idx="10"/>
          </p:nvPr>
        </p:nvSpPr>
        <p:spPr/>
        <p:txBody>
          <a:bodyPr rtlCol="0"/>
          <a:lstStyle/>
          <a:p>
            <a:pPr rtl="0"/>
            <a:fld id="{FD0B3E77-BAF4-460E-9525-CAA83D9A0E75}" type="datetime1">
              <a:rPr lang="en-GB" noProof="1" smtClean="0"/>
              <a:t>02/06/2025</a:t>
            </a:fld>
            <a:endParaRPr lang="en-GB" noProof="1"/>
          </a:p>
        </p:txBody>
      </p:sp>
      <p:sp>
        <p:nvSpPr>
          <p:cNvPr id="4" name="Footer Placeholder 3"/>
          <p:cNvSpPr>
            <a:spLocks noGrp="1"/>
          </p:cNvSpPr>
          <p:nvPr>
            <p:ph type="ftr" sz="quarter" idx="11"/>
          </p:nvPr>
        </p:nvSpPr>
        <p:spPr/>
        <p:txBody>
          <a:bodyPr rtlCol="0"/>
          <a:lstStyle/>
          <a:p>
            <a:pPr rtl="0"/>
            <a:endParaRPr lang="en-GB" noProof="1"/>
          </a:p>
        </p:txBody>
      </p:sp>
      <p:sp>
        <p:nvSpPr>
          <p:cNvPr id="5" name="Slide Number Placeholder 4"/>
          <p:cNvSpPr>
            <a:spLocks noGrp="1"/>
          </p:cNvSpPr>
          <p:nvPr>
            <p:ph type="sldNum" sz="quarter" idx="12"/>
          </p:nvPr>
        </p:nvSpPr>
        <p:spPr/>
        <p:txBody>
          <a:bodyPr rtlCol="0"/>
          <a:lstStyle/>
          <a:p>
            <a:pPr rtl="0"/>
            <a:fld id="{6D22F896-40B5-4ADD-8801-0D06FADFA095}" type="slidenum">
              <a:rPr lang="en-GB" noProof="1" dirty="0" smtClean="0"/>
              <a:t>‹#›</a:t>
            </a:fld>
            <a:endParaRPr lang="en-GB" noProof="1"/>
          </a:p>
        </p:txBody>
      </p:sp>
    </p:spTree>
    <p:extLst>
      <p:ext uri="{BB962C8B-B14F-4D97-AF65-F5344CB8AC3E}">
        <p14:creationId xmlns:p14="http://schemas.microsoft.com/office/powerpoint/2010/main" val="37429929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218100" y="650240"/>
            <a:ext cx="10571558" cy="2032000"/>
          </a:xfrm>
        </p:spPr>
        <p:txBody>
          <a:bodyPr rtlCol="0"/>
          <a:lstStyle/>
          <a:p>
            <a:pPr rtl="0"/>
            <a:r>
              <a:rPr lang="en-US" noProof="1"/>
              <a:t>Click to edit Master title style</a:t>
            </a:r>
            <a:endParaRPr lang="en-GB" noProof="1"/>
          </a:p>
        </p:txBody>
      </p:sp>
      <p:sp>
        <p:nvSpPr>
          <p:cNvPr id="19" name="Text Placeholder 2"/>
          <p:cNvSpPr>
            <a:spLocks noGrp="1"/>
          </p:cNvSpPr>
          <p:nvPr>
            <p:ph type="body" idx="1"/>
          </p:nvPr>
        </p:nvSpPr>
        <p:spPr>
          <a:xfrm>
            <a:off x="1218102" y="4698236"/>
            <a:ext cx="3409920" cy="614679"/>
          </a:xfrm>
        </p:spPr>
        <p:txBody>
          <a:bodyPr rtlCol="0" anchor="b">
            <a:noAutofit/>
          </a:bodyPr>
          <a:lstStyle>
            <a:lvl1pPr marL="0" indent="0">
              <a:lnSpc>
                <a:spcPct val="90000"/>
              </a:lnSpc>
              <a:buNone/>
              <a:defRPr sz="2132" b="0" cap="all" baseline="0">
                <a:solidFill>
                  <a:schemeClr val="tx1"/>
                </a:solidFill>
              </a:defRPr>
            </a:lvl1pPr>
            <a:lvl2pPr marL="487549" indent="0">
              <a:buNone/>
              <a:defRPr sz="2132" b="1"/>
            </a:lvl2pPr>
            <a:lvl3pPr marL="975098" indent="0">
              <a:buNone/>
              <a:defRPr sz="1919" b="1"/>
            </a:lvl3pPr>
            <a:lvl4pPr marL="1462647" indent="0">
              <a:buNone/>
              <a:defRPr sz="1707" b="1"/>
            </a:lvl4pPr>
            <a:lvl5pPr marL="1950195" indent="0">
              <a:buNone/>
              <a:defRPr sz="1707" b="1"/>
            </a:lvl5pPr>
            <a:lvl6pPr marL="2437744" indent="0">
              <a:buNone/>
              <a:defRPr sz="1707" b="1"/>
            </a:lvl6pPr>
            <a:lvl7pPr marL="2925294" indent="0">
              <a:buNone/>
              <a:defRPr sz="1707" b="1"/>
            </a:lvl7pPr>
            <a:lvl8pPr marL="3412843" indent="0">
              <a:buNone/>
              <a:defRPr sz="1707" b="1"/>
            </a:lvl8pPr>
            <a:lvl9pPr marL="3900392" indent="0">
              <a:buNone/>
              <a:defRPr sz="1707" b="1"/>
            </a:lvl9pPr>
          </a:lstStyle>
          <a:p>
            <a:pPr lvl="0" rtl="0"/>
            <a:r>
              <a:rPr lang="en-US" noProof="1"/>
              <a:t>Click to edit Master text styles</a:t>
            </a:r>
          </a:p>
        </p:txBody>
      </p:sp>
      <p:sp>
        <p:nvSpPr>
          <p:cNvPr id="20" name="Picture Placeholder 2"/>
          <p:cNvSpPr>
            <a:spLocks noGrp="1" noChangeAspect="1"/>
          </p:cNvSpPr>
          <p:nvPr>
            <p:ph type="pic" idx="15"/>
          </p:nvPr>
        </p:nvSpPr>
        <p:spPr>
          <a:xfrm>
            <a:off x="1218102" y="2844798"/>
            <a:ext cx="3409920" cy="16256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132" dirty="0"/>
            </a:lvl1pPr>
          </a:lstStyle>
          <a:p>
            <a:pPr marL="0" lvl="0" indent="0" rtl="0">
              <a:buNone/>
            </a:pPr>
            <a:r>
              <a:rPr lang="en-US" noProof="1"/>
              <a:t>Click icon to add picture</a:t>
            </a:r>
            <a:endParaRPr lang="en-GB" noProof="1"/>
          </a:p>
        </p:txBody>
      </p:sp>
      <p:sp>
        <p:nvSpPr>
          <p:cNvPr id="21" name="Text Placeholder 3"/>
          <p:cNvSpPr>
            <a:spLocks noGrp="1"/>
          </p:cNvSpPr>
          <p:nvPr>
            <p:ph type="body" sz="half" idx="18"/>
          </p:nvPr>
        </p:nvSpPr>
        <p:spPr>
          <a:xfrm>
            <a:off x="1218102" y="5312917"/>
            <a:ext cx="3409920" cy="872366"/>
          </a:xfrm>
        </p:spPr>
        <p:txBody>
          <a:bodyPr rtlCol="0" anchor="t">
            <a:normAutofit/>
          </a:bodyPr>
          <a:lstStyle>
            <a:lvl1pPr marL="0" indent="0">
              <a:buNone/>
              <a:defRPr sz="1493"/>
            </a:lvl1pPr>
            <a:lvl2pPr marL="487549" indent="0">
              <a:buNone/>
              <a:defRPr sz="1280"/>
            </a:lvl2pPr>
            <a:lvl3pPr marL="975098" indent="0">
              <a:buNone/>
              <a:defRPr sz="1067"/>
            </a:lvl3pPr>
            <a:lvl4pPr marL="1462647" indent="0">
              <a:buNone/>
              <a:defRPr sz="960"/>
            </a:lvl4pPr>
            <a:lvl5pPr marL="1950195" indent="0">
              <a:buNone/>
              <a:defRPr sz="960"/>
            </a:lvl5pPr>
            <a:lvl6pPr marL="2437744" indent="0">
              <a:buNone/>
              <a:defRPr sz="960"/>
            </a:lvl6pPr>
            <a:lvl7pPr marL="2925294" indent="0">
              <a:buNone/>
              <a:defRPr sz="960"/>
            </a:lvl7pPr>
            <a:lvl8pPr marL="3412843" indent="0">
              <a:buNone/>
              <a:defRPr sz="960"/>
            </a:lvl8pPr>
            <a:lvl9pPr marL="3900392" indent="0">
              <a:buNone/>
              <a:defRPr sz="960"/>
            </a:lvl9pPr>
          </a:lstStyle>
          <a:p>
            <a:pPr lvl="0" rtl="0"/>
            <a:r>
              <a:rPr lang="en-US" noProof="1"/>
              <a:t>Click to edit Master text styles</a:t>
            </a:r>
          </a:p>
        </p:txBody>
      </p:sp>
      <p:sp>
        <p:nvSpPr>
          <p:cNvPr id="22" name="Text Placeholder 4"/>
          <p:cNvSpPr>
            <a:spLocks noGrp="1"/>
          </p:cNvSpPr>
          <p:nvPr>
            <p:ph type="body" sz="quarter" idx="3"/>
          </p:nvPr>
        </p:nvSpPr>
        <p:spPr>
          <a:xfrm>
            <a:off x="4790662" y="4698236"/>
            <a:ext cx="3415427" cy="614679"/>
          </a:xfrm>
        </p:spPr>
        <p:txBody>
          <a:bodyPr rtlCol="0" anchor="b">
            <a:noAutofit/>
          </a:bodyPr>
          <a:lstStyle>
            <a:lvl1pPr marL="0" indent="0">
              <a:lnSpc>
                <a:spcPct val="90000"/>
              </a:lnSpc>
              <a:buNone/>
              <a:defRPr sz="2132" b="0" cap="all" baseline="0">
                <a:solidFill>
                  <a:schemeClr val="tx1"/>
                </a:solidFill>
              </a:defRPr>
            </a:lvl1pPr>
            <a:lvl2pPr marL="487549" indent="0">
              <a:buNone/>
              <a:defRPr sz="2132" b="1"/>
            </a:lvl2pPr>
            <a:lvl3pPr marL="975098" indent="0">
              <a:buNone/>
              <a:defRPr sz="1919" b="1"/>
            </a:lvl3pPr>
            <a:lvl4pPr marL="1462647" indent="0">
              <a:buNone/>
              <a:defRPr sz="1707" b="1"/>
            </a:lvl4pPr>
            <a:lvl5pPr marL="1950195" indent="0">
              <a:buNone/>
              <a:defRPr sz="1707" b="1"/>
            </a:lvl5pPr>
            <a:lvl6pPr marL="2437744" indent="0">
              <a:buNone/>
              <a:defRPr sz="1707" b="1"/>
            </a:lvl6pPr>
            <a:lvl7pPr marL="2925294" indent="0">
              <a:buNone/>
              <a:defRPr sz="1707" b="1"/>
            </a:lvl7pPr>
            <a:lvl8pPr marL="3412843" indent="0">
              <a:buNone/>
              <a:defRPr sz="1707" b="1"/>
            </a:lvl8pPr>
            <a:lvl9pPr marL="3900392" indent="0">
              <a:buNone/>
              <a:defRPr sz="1707" b="1"/>
            </a:lvl9pPr>
          </a:lstStyle>
          <a:p>
            <a:pPr lvl="0" rtl="0"/>
            <a:r>
              <a:rPr lang="en-US" noProof="1"/>
              <a:t>Click to edit Master text styles</a:t>
            </a:r>
          </a:p>
        </p:txBody>
      </p:sp>
      <p:sp>
        <p:nvSpPr>
          <p:cNvPr id="23" name="Picture Placeholder 2"/>
          <p:cNvSpPr>
            <a:spLocks noGrp="1" noChangeAspect="1"/>
          </p:cNvSpPr>
          <p:nvPr>
            <p:ph type="pic" idx="21"/>
          </p:nvPr>
        </p:nvSpPr>
        <p:spPr>
          <a:xfrm>
            <a:off x="4790662" y="2844798"/>
            <a:ext cx="3413869" cy="16256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132" dirty="0"/>
            </a:lvl1pPr>
          </a:lstStyle>
          <a:p>
            <a:pPr marL="0" lvl="0" indent="0" rtl="0">
              <a:buNone/>
            </a:pPr>
            <a:r>
              <a:rPr lang="en-US" noProof="1"/>
              <a:t>Click icon to add picture</a:t>
            </a:r>
            <a:endParaRPr lang="en-GB" noProof="1"/>
          </a:p>
        </p:txBody>
      </p:sp>
      <p:sp>
        <p:nvSpPr>
          <p:cNvPr id="24" name="Text Placeholder 3"/>
          <p:cNvSpPr>
            <a:spLocks noGrp="1"/>
          </p:cNvSpPr>
          <p:nvPr>
            <p:ph type="body" sz="half" idx="19"/>
          </p:nvPr>
        </p:nvSpPr>
        <p:spPr>
          <a:xfrm>
            <a:off x="4789103" y="5312914"/>
            <a:ext cx="3415427" cy="864365"/>
          </a:xfrm>
        </p:spPr>
        <p:txBody>
          <a:bodyPr rtlCol="0" anchor="t">
            <a:normAutofit/>
          </a:bodyPr>
          <a:lstStyle>
            <a:lvl1pPr marL="0" indent="0">
              <a:buNone/>
              <a:defRPr sz="1493"/>
            </a:lvl1pPr>
            <a:lvl2pPr marL="487549" indent="0">
              <a:buNone/>
              <a:defRPr sz="1280"/>
            </a:lvl2pPr>
            <a:lvl3pPr marL="975098" indent="0">
              <a:buNone/>
              <a:defRPr sz="1067"/>
            </a:lvl3pPr>
            <a:lvl4pPr marL="1462647" indent="0">
              <a:buNone/>
              <a:defRPr sz="960"/>
            </a:lvl4pPr>
            <a:lvl5pPr marL="1950195" indent="0">
              <a:buNone/>
              <a:defRPr sz="960"/>
            </a:lvl5pPr>
            <a:lvl6pPr marL="2437744" indent="0">
              <a:buNone/>
              <a:defRPr sz="960"/>
            </a:lvl6pPr>
            <a:lvl7pPr marL="2925294" indent="0">
              <a:buNone/>
              <a:defRPr sz="960"/>
            </a:lvl7pPr>
            <a:lvl8pPr marL="3412843" indent="0">
              <a:buNone/>
              <a:defRPr sz="960"/>
            </a:lvl8pPr>
            <a:lvl9pPr marL="3900392" indent="0">
              <a:buNone/>
              <a:defRPr sz="960"/>
            </a:lvl9pPr>
          </a:lstStyle>
          <a:p>
            <a:pPr lvl="0" rtl="0"/>
            <a:r>
              <a:rPr lang="en-US" noProof="1"/>
              <a:t>Click to edit Master text styles</a:t>
            </a:r>
          </a:p>
        </p:txBody>
      </p:sp>
      <p:sp>
        <p:nvSpPr>
          <p:cNvPr id="25" name="Text Placeholder 4"/>
          <p:cNvSpPr>
            <a:spLocks noGrp="1"/>
          </p:cNvSpPr>
          <p:nvPr>
            <p:ph type="body" sz="quarter" idx="13"/>
          </p:nvPr>
        </p:nvSpPr>
        <p:spPr>
          <a:xfrm>
            <a:off x="8380162" y="4698235"/>
            <a:ext cx="3405119" cy="614679"/>
          </a:xfrm>
        </p:spPr>
        <p:txBody>
          <a:bodyPr rtlCol="0" anchor="b">
            <a:noAutofit/>
          </a:bodyPr>
          <a:lstStyle>
            <a:lvl1pPr marL="0" indent="0">
              <a:lnSpc>
                <a:spcPct val="90000"/>
              </a:lnSpc>
              <a:buNone/>
              <a:defRPr sz="2132" b="0" cap="all" baseline="0">
                <a:solidFill>
                  <a:schemeClr val="tx1"/>
                </a:solidFill>
              </a:defRPr>
            </a:lvl1pPr>
            <a:lvl2pPr marL="487549" indent="0">
              <a:buNone/>
              <a:defRPr sz="2132" b="1"/>
            </a:lvl2pPr>
            <a:lvl3pPr marL="975098" indent="0">
              <a:buNone/>
              <a:defRPr sz="1919" b="1"/>
            </a:lvl3pPr>
            <a:lvl4pPr marL="1462647" indent="0">
              <a:buNone/>
              <a:defRPr sz="1707" b="1"/>
            </a:lvl4pPr>
            <a:lvl5pPr marL="1950195" indent="0">
              <a:buNone/>
              <a:defRPr sz="1707" b="1"/>
            </a:lvl5pPr>
            <a:lvl6pPr marL="2437744" indent="0">
              <a:buNone/>
              <a:defRPr sz="1707" b="1"/>
            </a:lvl6pPr>
            <a:lvl7pPr marL="2925294" indent="0">
              <a:buNone/>
              <a:defRPr sz="1707" b="1"/>
            </a:lvl7pPr>
            <a:lvl8pPr marL="3412843" indent="0">
              <a:buNone/>
              <a:defRPr sz="1707" b="1"/>
            </a:lvl8pPr>
            <a:lvl9pPr marL="3900392" indent="0">
              <a:buNone/>
              <a:defRPr sz="1707" b="1"/>
            </a:lvl9pPr>
          </a:lstStyle>
          <a:p>
            <a:pPr lvl="0" rtl="0"/>
            <a:r>
              <a:rPr lang="en-US" noProof="1"/>
              <a:t>Click to edit Master text styles</a:t>
            </a:r>
          </a:p>
        </p:txBody>
      </p:sp>
      <p:sp>
        <p:nvSpPr>
          <p:cNvPr id="26" name="Picture Placeholder 2"/>
          <p:cNvSpPr>
            <a:spLocks noGrp="1" noChangeAspect="1"/>
          </p:cNvSpPr>
          <p:nvPr>
            <p:ph type="pic" idx="22"/>
          </p:nvPr>
        </p:nvSpPr>
        <p:spPr>
          <a:xfrm>
            <a:off x="8380029" y="2844798"/>
            <a:ext cx="3409631" cy="16256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132" dirty="0"/>
            </a:lvl1pPr>
          </a:lstStyle>
          <a:p>
            <a:pPr marL="0" lvl="0" indent="0" rtl="0">
              <a:buNone/>
            </a:pPr>
            <a:r>
              <a:rPr lang="en-US" noProof="1"/>
              <a:t>Click icon to add picture</a:t>
            </a:r>
            <a:endParaRPr lang="en-GB" noProof="1"/>
          </a:p>
        </p:txBody>
      </p:sp>
      <p:sp>
        <p:nvSpPr>
          <p:cNvPr id="27" name="Text Placeholder 3"/>
          <p:cNvSpPr>
            <a:spLocks noGrp="1"/>
          </p:cNvSpPr>
          <p:nvPr>
            <p:ph type="body" sz="half" idx="20"/>
          </p:nvPr>
        </p:nvSpPr>
        <p:spPr>
          <a:xfrm>
            <a:off x="8380028" y="5312913"/>
            <a:ext cx="3409630" cy="864368"/>
          </a:xfrm>
        </p:spPr>
        <p:txBody>
          <a:bodyPr rtlCol="0" anchor="t">
            <a:normAutofit/>
          </a:bodyPr>
          <a:lstStyle>
            <a:lvl1pPr marL="0" indent="0">
              <a:buNone/>
              <a:defRPr sz="1493"/>
            </a:lvl1pPr>
            <a:lvl2pPr marL="487549" indent="0">
              <a:buNone/>
              <a:defRPr sz="1280"/>
            </a:lvl2pPr>
            <a:lvl3pPr marL="975098" indent="0">
              <a:buNone/>
              <a:defRPr sz="1067"/>
            </a:lvl3pPr>
            <a:lvl4pPr marL="1462647" indent="0">
              <a:buNone/>
              <a:defRPr sz="960"/>
            </a:lvl4pPr>
            <a:lvl5pPr marL="1950195" indent="0">
              <a:buNone/>
              <a:defRPr sz="960"/>
            </a:lvl5pPr>
            <a:lvl6pPr marL="2437744" indent="0">
              <a:buNone/>
              <a:defRPr sz="960"/>
            </a:lvl6pPr>
            <a:lvl7pPr marL="2925294" indent="0">
              <a:buNone/>
              <a:defRPr sz="960"/>
            </a:lvl7pPr>
            <a:lvl8pPr marL="3412843" indent="0">
              <a:buNone/>
              <a:defRPr sz="960"/>
            </a:lvl8pPr>
            <a:lvl9pPr marL="3900392" indent="0">
              <a:buNone/>
              <a:defRPr sz="960"/>
            </a:lvl9pPr>
          </a:lstStyle>
          <a:p>
            <a:pPr lvl="0" rtl="0"/>
            <a:r>
              <a:rPr lang="en-US" noProof="1"/>
              <a:t>Click to edit Master text styles</a:t>
            </a:r>
          </a:p>
        </p:txBody>
      </p:sp>
      <p:sp>
        <p:nvSpPr>
          <p:cNvPr id="3" name="Date Placeholder 2"/>
          <p:cNvSpPr>
            <a:spLocks noGrp="1"/>
          </p:cNvSpPr>
          <p:nvPr>
            <p:ph type="dt" sz="half" idx="10"/>
          </p:nvPr>
        </p:nvSpPr>
        <p:spPr/>
        <p:txBody>
          <a:bodyPr rtlCol="0"/>
          <a:lstStyle/>
          <a:p>
            <a:pPr rtl="0"/>
            <a:fld id="{3942751E-B748-479F-AEA9-0E4BC358A9E3}" type="datetime1">
              <a:rPr lang="en-GB" noProof="1" smtClean="0"/>
              <a:t>02/06/2025</a:t>
            </a:fld>
            <a:endParaRPr lang="en-GB" noProof="1"/>
          </a:p>
        </p:txBody>
      </p:sp>
      <p:sp>
        <p:nvSpPr>
          <p:cNvPr id="4" name="Footer Placeholder 3"/>
          <p:cNvSpPr>
            <a:spLocks noGrp="1"/>
          </p:cNvSpPr>
          <p:nvPr>
            <p:ph type="ftr" sz="quarter" idx="11"/>
          </p:nvPr>
        </p:nvSpPr>
        <p:spPr/>
        <p:txBody>
          <a:bodyPr rtlCol="0"/>
          <a:lstStyle/>
          <a:p>
            <a:pPr rtl="0"/>
            <a:endParaRPr lang="en-GB" noProof="1"/>
          </a:p>
        </p:txBody>
      </p:sp>
      <p:sp>
        <p:nvSpPr>
          <p:cNvPr id="5" name="Slide Number Placeholder 4"/>
          <p:cNvSpPr>
            <a:spLocks noGrp="1"/>
          </p:cNvSpPr>
          <p:nvPr>
            <p:ph type="sldNum" sz="quarter" idx="12"/>
          </p:nvPr>
        </p:nvSpPr>
        <p:spPr/>
        <p:txBody>
          <a:bodyPr rtlCol="0"/>
          <a:lstStyle/>
          <a:p>
            <a:pPr rtl="0"/>
            <a:fld id="{6D22F896-40B5-4ADD-8801-0D06FADFA095}" type="slidenum">
              <a:rPr lang="en-GB" noProof="1" dirty="0" smtClean="0"/>
              <a:t>‹#›</a:t>
            </a:fld>
            <a:endParaRPr lang="en-GB" noProof="1"/>
          </a:p>
        </p:txBody>
      </p:sp>
    </p:spTree>
    <p:extLst>
      <p:ext uri="{BB962C8B-B14F-4D97-AF65-F5344CB8AC3E}">
        <p14:creationId xmlns:p14="http://schemas.microsoft.com/office/powerpoint/2010/main" val="15363303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noProof="1"/>
              <a:t>Click to edit Master title style</a:t>
            </a:r>
            <a:endParaRPr lang="en-GB" noProof="1"/>
          </a:p>
        </p:txBody>
      </p:sp>
      <p:sp>
        <p:nvSpPr>
          <p:cNvPr id="3" name="Vertical Text Placeholder 2"/>
          <p:cNvSpPr>
            <a:spLocks noGrp="1"/>
          </p:cNvSpPr>
          <p:nvPr>
            <p:ph type="body" orient="vert" idx="1"/>
          </p:nvPr>
        </p:nvSpPr>
        <p:spPr/>
        <p:txBody>
          <a:bodyPr vert="eaVert" rtlCol="0" anchor="t"/>
          <a:lstStyle/>
          <a:p>
            <a:pPr lvl="0" rtl="0"/>
            <a:r>
              <a:rPr lang="en-US" noProof="1"/>
              <a:t>Click to edit Master text styles</a:t>
            </a:r>
          </a:p>
          <a:p>
            <a:pPr lvl="1" rtl="0"/>
            <a:r>
              <a:rPr lang="en-US" noProof="1"/>
              <a:t>Second level</a:t>
            </a:r>
          </a:p>
          <a:p>
            <a:pPr lvl="2" rtl="0"/>
            <a:r>
              <a:rPr lang="en-US" noProof="1"/>
              <a:t>Third level</a:t>
            </a:r>
          </a:p>
          <a:p>
            <a:pPr lvl="3" rtl="0"/>
            <a:r>
              <a:rPr lang="en-US" noProof="1"/>
              <a:t>Fourth level</a:t>
            </a:r>
          </a:p>
          <a:p>
            <a:pPr lvl="4" rtl="0"/>
            <a:r>
              <a:rPr lang="en-US" noProof="1"/>
              <a:t>Fifth level</a:t>
            </a:r>
            <a:endParaRPr lang="en-GB" noProof="1"/>
          </a:p>
        </p:txBody>
      </p:sp>
      <p:sp>
        <p:nvSpPr>
          <p:cNvPr id="4" name="Date Placeholder 3"/>
          <p:cNvSpPr>
            <a:spLocks noGrp="1"/>
          </p:cNvSpPr>
          <p:nvPr>
            <p:ph type="dt" sz="half" idx="10"/>
          </p:nvPr>
        </p:nvSpPr>
        <p:spPr/>
        <p:txBody>
          <a:bodyPr rtlCol="0"/>
          <a:lstStyle/>
          <a:p>
            <a:pPr rtl="0"/>
            <a:fld id="{BE0A95CE-EE3D-40B8-9A85-835D4BAF4FC6}" type="datetime1">
              <a:rPr lang="en-GB" noProof="1" smtClean="0"/>
              <a:t>02/06/2025</a:t>
            </a:fld>
            <a:endParaRPr lang="en-GB" noProof="1"/>
          </a:p>
        </p:txBody>
      </p:sp>
      <p:sp>
        <p:nvSpPr>
          <p:cNvPr id="5" name="Footer Placeholder 4"/>
          <p:cNvSpPr>
            <a:spLocks noGrp="1"/>
          </p:cNvSpPr>
          <p:nvPr>
            <p:ph type="ftr" sz="quarter" idx="11"/>
          </p:nvPr>
        </p:nvSpPr>
        <p:spPr/>
        <p:txBody>
          <a:bodyPr rtlCol="0"/>
          <a:lstStyle/>
          <a:p>
            <a:pPr rtl="0"/>
            <a:endParaRPr lang="en-GB" noProof="1"/>
          </a:p>
        </p:txBody>
      </p:sp>
      <p:sp>
        <p:nvSpPr>
          <p:cNvPr id="6" name="Slide Number Placeholder 5"/>
          <p:cNvSpPr>
            <a:spLocks noGrp="1"/>
          </p:cNvSpPr>
          <p:nvPr>
            <p:ph type="sldNum" sz="quarter" idx="12"/>
          </p:nvPr>
        </p:nvSpPr>
        <p:spPr/>
        <p:txBody>
          <a:bodyPr rtlCol="0"/>
          <a:lstStyle/>
          <a:p>
            <a:pPr rtl="0"/>
            <a:fld id="{6D22F896-40B5-4ADD-8801-0D06FADFA095}" type="slidenum">
              <a:rPr lang="en-GB" noProof="1" dirty="0" smtClean="0"/>
              <a:t>‹#›</a:t>
            </a:fld>
            <a:endParaRPr lang="en-GB" noProof="1"/>
          </a:p>
        </p:txBody>
      </p:sp>
    </p:spTree>
    <p:extLst>
      <p:ext uri="{BB962C8B-B14F-4D97-AF65-F5344CB8AC3E}">
        <p14:creationId xmlns:p14="http://schemas.microsoft.com/office/powerpoint/2010/main" val="17575149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49938" y="650241"/>
            <a:ext cx="2139723" cy="5527041"/>
          </a:xfrm>
        </p:spPr>
        <p:txBody>
          <a:bodyPr vert="eaVert" rtlCol="0"/>
          <a:lstStyle/>
          <a:p>
            <a:pPr rtl="0"/>
            <a:r>
              <a:rPr lang="en-US" noProof="1"/>
              <a:t>Click to edit Master title style</a:t>
            </a:r>
            <a:endParaRPr lang="en-GB" noProof="1"/>
          </a:p>
        </p:txBody>
      </p:sp>
      <p:sp>
        <p:nvSpPr>
          <p:cNvPr id="3" name="Vertical Text Placeholder 2"/>
          <p:cNvSpPr>
            <a:spLocks noGrp="1"/>
          </p:cNvSpPr>
          <p:nvPr>
            <p:ph type="body" orient="vert" idx="1"/>
          </p:nvPr>
        </p:nvSpPr>
        <p:spPr>
          <a:xfrm>
            <a:off x="1218099" y="650241"/>
            <a:ext cx="8269198" cy="5527041"/>
          </a:xfrm>
        </p:spPr>
        <p:txBody>
          <a:bodyPr vert="eaVert" rtlCol="0"/>
          <a:lstStyle/>
          <a:p>
            <a:pPr lvl="0" rtl="0"/>
            <a:r>
              <a:rPr lang="en-US" noProof="1"/>
              <a:t>Click to edit Master text styles</a:t>
            </a:r>
          </a:p>
          <a:p>
            <a:pPr lvl="1" rtl="0"/>
            <a:r>
              <a:rPr lang="en-US" noProof="1"/>
              <a:t>Second level</a:t>
            </a:r>
          </a:p>
          <a:p>
            <a:pPr lvl="2" rtl="0"/>
            <a:r>
              <a:rPr lang="en-US" noProof="1"/>
              <a:t>Third level</a:t>
            </a:r>
          </a:p>
          <a:p>
            <a:pPr lvl="3" rtl="0"/>
            <a:r>
              <a:rPr lang="en-US" noProof="1"/>
              <a:t>Fourth level</a:t>
            </a:r>
          </a:p>
          <a:p>
            <a:pPr lvl="4" rtl="0"/>
            <a:r>
              <a:rPr lang="en-US" noProof="1"/>
              <a:t>Fifth level</a:t>
            </a:r>
            <a:endParaRPr lang="en-GB" noProof="1"/>
          </a:p>
        </p:txBody>
      </p:sp>
      <p:sp>
        <p:nvSpPr>
          <p:cNvPr id="4" name="Date Placeholder 3"/>
          <p:cNvSpPr>
            <a:spLocks noGrp="1"/>
          </p:cNvSpPr>
          <p:nvPr>
            <p:ph type="dt" sz="half" idx="10"/>
          </p:nvPr>
        </p:nvSpPr>
        <p:spPr/>
        <p:txBody>
          <a:bodyPr rtlCol="0"/>
          <a:lstStyle/>
          <a:p>
            <a:pPr rtl="0"/>
            <a:fld id="{983E8266-9806-4AAB-84D1-BDB015ADD22A}" type="datetime1">
              <a:rPr lang="en-GB" noProof="1" smtClean="0"/>
              <a:t>02/06/2025</a:t>
            </a:fld>
            <a:endParaRPr lang="en-GB" noProof="1"/>
          </a:p>
        </p:txBody>
      </p:sp>
      <p:sp>
        <p:nvSpPr>
          <p:cNvPr id="5" name="Footer Placeholder 4"/>
          <p:cNvSpPr>
            <a:spLocks noGrp="1"/>
          </p:cNvSpPr>
          <p:nvPr>
            <p:ph type="ftr" sz="quarter" idx="11"/>
          </p:nvPr>
        </p:nvSpPr>
        <p:spPr/>
        <p:txBody>
          <a:bodyPr rtlCol="0"/>
          <a:lstStyle/>
          <a:p>
            <a:pPr rtl="0"/>
            <a:endParaRPr lang="en-GB" noProof="1"/>
          </a:p>
        </p:txBody>
      </p:sp>
      <p:sp>
        <p:nvSpPr>
          <p:cNvPr id="6" name="Slide Number Placeholder 5"/>
          <p:cNvSpPr>
            <a:spLocks noGrp="1"/>
          </p:cNvSpPr>
          <p:nvPr>
            <p:ph type="sldNum" sz="quarter" idx="12"/>
          </p:nvPr>
        </p:nvSpPr>
        <p:spPr/>
        <p:txBody>
          <a:bodyPr rtlCol="0"/>
          <a:lstStyle/>
          <a:p>
            <a:pPr rtl="0"/>
            <a:fld id="{6D22F896-40B5-4ADD-8801-0D06FADFA095}" type="slidenum">
              <a:rPr lang="en-GB" noProof="1" dirty="0" smtClean="0"/>
              <a:t>‹#›</a:t>
            </a:fld>
            <a:endParaRPr lang="en-GB" noProof="1"/>
          </a:p>
        </p:txBody>
      </p:sp>
    </p:spTree>
    <p:extLst>
      <p:ext uri="{BB962C8B-B14F-4D97-AF65-F5344CB8AC3E}">
        <p14:creationId xmlns:p14="http://schemas.microsoft.com/office/powerpoint/2010/main" val="1308800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532436-246E-C341-8F9A-0B4F34C07184}" type="datetimeFigureOut">
              <a:rPr lang="en-US" smtClean="0"/>
              <a:pPr/>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36961159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Placeholder 9">
            <a:extLst>
              <a:ext uri="{FF2B5EF4-FFF2-40B4-BE49-F238E27FC236}">
                <a16:creationId xmlns:a16="http://schemas.microsoft.com/office/drawing/2014/main" id="{9414B952-FA1A-6A25-6151-81C0F3501A41}"/>
              </a:ext>
            </a:extLst>
          </p:cNvPr>
          <p:cNvSpPr>
            <a:spLocks noGrp="1"/>
          </p:cNvSpPr>
          <p:nvPr>
            <p:ph type="title" hasCustomPrompt="1"/>
          </p:nvPr>
        </p:nvSpPr>
        <p:spPr>
          <a:xfrm>
            <a:off x="1318057" y="3657600"/>
            <a:ext cx="3841078" cy="1559790"/>
          </a:xfrm>
          <a:prstGeom prst="rect">
            <a:avLst/>
          </a:prstGeom>
        </p:spPr>
        <p:txBody>
          <a:bodyPr vert="horz" lIns="0" tIns="0" rIns="0" bIns="0" rtlCol="0" anchor="t">
            <a:normAutofit/>
          </a:bodyPr>
          <a:lstStyle/>
          <a:p>
            <a:r>
              <a:rPr lang="en-GB" dirty="0"/>
              <a:t>Insert presentation title in this space.</a:t>
            </a:r>
            <a:endParaRPr lang="en-US" dirty="0"/>
          </a:p>
        </p:txBody>
      </p:sp>
      <p:sp>
        <p:nvSpPr>
          <p:cNvPr id="12" name="TextBox 11">
            <a:extLst>
              <a:ext uri="{FF2B5EF4-FFF2-40B4-BE49-F238E27FC236}">
                <a16:creationId xmlns:a16="http://schemas.microsoft.com/office/drawing/2014/main" id="{C87CB790-6D22-1EE7-31AD-09B2880AEA48}"/>
              </a:ext>
            </a:extLst>
          </p:cNvPr>
          <p:cNvSpPr txBox="1"/>
          <p:nvPr userDrawn="1"/>
        </p:nvSpPr>
        <p:spPr>
          <a:xfrm>
            <a:off x="1318057" y="2862282"/>
            <a:ext cx="3340701" cy="565732"/>
          </a:xfrm>
          <a:prstGeom prst="rect">
            <a:avLst/>
          </a:prstGeom>
          <a:noFill/>
        </p:spPr>
        <p:txBody>
          <a:bodyPr wrap="square" lIns="0" tIns="0" rIns="0" bIns="0" rtlCol="0">
            <a:spAutoFit/>
          </a:bodyPr>
          <a:lstStyle/>
          <a:p>
            <a:pPr marL="0" marR="0" lvl="0" indent="0" algn="l" defTabSz="975390" rtl="0" eaLnBrk="1" fontAlgn="auto" latinLnBrk="0" hangingPunct="1">
              <a:lnSpc>
                <a:spcPts val="2261"/>
              </a:lnSpc>
              <a:spcBef>
                <a:spcPts val="0"/>
              </a:spcBef>
              <a:spcAft>
                <a:spcPts val="0"/>
              </a:spcAft>
              <a:buClrTx/>
              <a:buSzTx/>
              <a:buFontTx/>
              <a:buNone/>
              <a:tabLst/>
              <a:defRPr/>
            </a:pPr>
            <a:r>
              <a:rPr lang="en-GB" sz="1707" dirty="0">
                <a:solidFill>
                  <a:schemeClr val="accent1"/>
                </a:solidFill>
                <a:latin typeface="+mj-lt"/>
              </a:rPr>
              <a:t>Run by social care providers </a:t>
            </a:r>
            <a:br>
              <a:rPr lang="en-GB" sz="1707" dirty="0">
                <a:solidFill>
                  <a:schemeClr val="accent1"/>
                </a:solidFill>
                <a:latin typeface="+mj-lt"/>
              </a:rPr>
            </a:br>
            <a:r>
              <a:rPr lang="en-GB" sz="1707" dirty="0">
                <a:solidFill>
                  <a:schemeClr val="accent1"/>
                </a:solidFill>
                <a:latin typeface="+mj-lt"/>
              </a:rPr>
              <a:t>for social care providers.</a:t>
            </a:r>
            <a:endParaRPr lang="en-US" sz="1707" dirty="0">
              <a:solidFill>
                <a:schemeClr val="accent1"/>
              </a:solidFill>
              <a:latin typeface="+mj-lt"/>
            </a:endParaRPr>
          </a:p>
        </p:txBody>
      </p:sp>
    </p:spTree>
    <p:extLst>
      <p:ext uri="{BB962C8B-B14F-4D97-AF65-F5344CB8AC3E}">
        <p14:creationId xmlns:p14="http://schemas.microsoft.com/office/powerpoint/2010/main" val="13803389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06B4D03-C1F3-34FB-488B-C38046E6152A}"/>
              </a:ext>
            </a:extLst>
          </p:cNvPr>
          <p:cNvSpPr>
            <a:spLocks noGrp="1"/>
          </p:cNvSpPr>
          <p:nvPr>
            <p:ph type="body" sz="quarter" idx="10" hasCustomPrompt="1"/>
          </p:nvPr>
        </p:nvSpPr>
        <p:spPr>
          <a:xfrm>
            <a:off x="1318057" y="1928707"/>
            <a:ext cx="10375037" cy="417429"/>
          </a:xfrm>
          <a:prstGeom prst="rect">
            <a:avLst/>
          </a:prstGeom>
        </p:spPr>
        <p:txBody>
          <a:bodyPr lIns="0" tIns="0" rIns="0" bIns="0"/>
          <a:lstStyle>
            <a:lvl1pPr marL="0" indent="0">
              <a:lnSpc>
                <a:spcPct val="100000"/>
              </a:lnSpc>
              <a:buNone/>
              <a:defRPr sz="2773">
                <a:solidFill>
                  <a:schemeClr val="tx1"/>
                </a:solidFill>
                <a:latin typeface="+mj-lt"/>
              </a:defRPr>
            </a:lvl1pPr>
            <a:lvl2pPr marL="487695" indent="0">
              <a:buNone/>
              <a:defRPr sz="2773">
                <a:latin typeface="+mj-lt"/>
              </a:defRPr>
            </a:lvl2pPr>
            <a:lvl3pPr marL="975390" indent="0">
              <a:buNone/>
              <a:defRPr sz="2773">
                <a:latin typeface="+mj-lt"/>
              </a:defRPr>
            </a:lvl3pPr>
            <a:lvl4pPr marL="1463086" indent="0">
              <a:buNone/>
              <a:defRPr sz="2773">
                <a:latin typeface="+mj-lt"/>
              </a:defRPr>
            </a:lvl4pPr>
            <a:lvl5pPr marL="1950781" indent="0">
              <a:buNone/>
              <a:defRPr sz="2773">
                <a:latin typeface="+mj-lt"/>
              </a:defRPr>
            </a:lvl5pPr>
          </a:lstStyle>
          <a:p>
            <a:pPr lvl="0"/>
            <a:r>
              <a:rPr lang="en-GB" dirty="0"/>
              <a:t>Insert page title in this space</a:t>
            </a:r>
            <a:endParaRPr lang="en-US" dirty="0"/>
          </a:p>
        </p:txBody>
      </p:sp>
      <p:sp>
        <p:nvSpPr>
          <p:cNvPr id="3" name="Text Placeholder 2">
            <a:extLst>
              <a:ext uri="{FF2B5EF4-FFF2-40B4-BE49-F238E27FC236}">
                <a16:creationId xmlns:a16="http://schemas.microsoft.com/office/drawing/2014/main" id="{F55EBBB6-E7DF-E3F2-CDE9-5F69268599B1}"/>
              </a:ext>
            </a:extLst>
          </p:cNvPr>
          <p:cNvSpPr>
            <a:spLocks noGrp="1"/>
          </p:cNvSpPr>
          <p:nvPr>
            <p:ph type="body" sz="quarter" idx="11" hasCustomPrompt="1"/>
          </p:nvPr>
        </p:nvSpPr>
        <p:spPr>
          <a:xfrm>
            <a:off x="1318057" y="2765215"/>
            <a:ext cx="4802945" cy="3003973"/>
          </a:xfrm>
          <a:prstGeom prst="rect">
            <a:avLst/>
          </a:prstGeom>
        </p:spPr>
        <p:txBody>
          <a:bodyPr lIns="0" tIns="0" rIns="0" bIns="0" numCol="1" spcCol="720000"/>
          <a:lstStyle>
            <a:lvl1pPr marL="0" indent="0">
              <a:lnSpc>
                <a:spcPts val="2304"/>
              </a:lnSpc>
              <a:buNone/>
              <a:defRPr sz="1387">
                <a:solidFill>
                  <a:schemeClr val="tx1"/>
                </a:solidFill>
              </a:defRPr>
            </a:lvl1pPr>
            <a:lvl2pPr marL="487695" indent="0">
              <a:lnSpc>
                <a:spcPts val="2197"/>
              </a:lnSpc>
              <a:buNone/>
              <a:defRPr sz="1387">
                <a:solidFill>
                  <a:schemeClr val="tx1"/>
                </a:solidFill>
              </a:defRPr>
            </a:lvl2pPr>
            <a:lvl3pPr marL="975390" indent="0">
              <a:lnSpc>
                <a:spcPts val="2197"/>
              </a:lnSpc>
              <a:buNone/>
              <a:defRPr sz="1387">
                <a:solidFill>
                  <a:schemeClr val="tx1"/>
                </a:solidFill>
              </a:defRPr>
            </a:lvl3pPr>
            <a:lvl4pPr marL="1463086" indent="0">
              <a:lnSpc>
                <a:spcPts val="2197"/>
              </a:lnSpc>
              <a:buNone/>
              <a:defRPr sz="1387">
                <a:solidFill>
                  <a:schemeClr val="tx1"/>
                </a:solidFill>
              </a:defRPr>
            </a:lvl4pPr>
            <a:lvl5pPr marL="1950781" indent="0">
              <a:lnSpc>
                <a:spcPts val="2197"/>
              </a:lnSpc>
              <a:buNone/>
              <a:defRPr sz="1387">
                <a:solidFill>
                  <a:schemeClr val="tx1"/>
                </a:solidFill>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Praesent</a:t>
            </a:r>
            <a:r>
              <a:rPr lang="en-GB" dirty="0"/>
              <a:t> </a:t>
            </a:r>
            <a:r>
              <a:rPr lang="en-GB" dirty="0" err="1"/>
              <a:t>eget</a:t>
            </a:r>
            <a:r>
              <a:rPr lang="en-GB" dirty="0"/>
              <a:t> </a:t>
            </a:r>
            <a:r>
              <a:rPr lang="en-GB" dirty="0" err="1"/>
              <a:t>est</a:t>
            </a:r>
            <a:r>
              <a:rPr lang="en-GB" dirty="0"/>
              <a:t> id </a:t>
            </a:r>
            <a:r>
              <a:rPr lang="en-GB" dirty="0" err="1"/>
              <a:t>tellus</a:t>
            </a:r>
            <a:r>
              <a:rPr lang="en-GB" dirty="0"/>
              <a:t> dictum semper. </a:t>
            </a:r>
            <a:r>
              <a:rPr lang="en-GB" dirty="0" err="1"/>
              <a:t>Curabitur</a:t>
            </a:r>
            <a:r>
              <a:rPr lang="en-GB" dirty="0"/>
              <a:t> </a:t>
            </a:r>
            <a:r>
              <a:rPr lang="en-GB" dirty="0" err="1"/>
              <a:t>vel</a:t>
            </a:r>
            <a:r>
              <a:rPr lang="en-GB" dirty="0"/>
              <a:t> </a:t>
            </a:r>
            <a:r>
              <a:rPr lang="en-GB" dirty="0" err="1"/>
              <a:t>aliquet</a:t>
            </a:r>
            <a:r>
              <a:rPr lang="en-GB" dirty="0"/>
              <a:t> </a:t>
            </a:r>
            <a:r>
              <a:rPr lang="en-GB" dirty="0" err="1"/>
              <a:t>lectus</a:t>
            </a:r>
            <a:r>
              <a:rPr lang="en-GB" dirty="0"/>
              <a:t>. </a:t>
            </a:r>
            <a:r>
              <a:rPr lang="en-GB" dirty="0" err="1"/>
              <a:t>Pellentesque</a:t>
            </a:r>
            <a:r>
              <a:rPr lang="en-GB" dirty="0"/>
              <a:t> </a:t>
            </a:r>
            <a:r>
              <a:rPr lang="en-GB" dirty="0" err="1"/>
              <a:t>condimentum</a:t>
            </a:r>
            <a:r>
              <a:rPr lang="en-GB" dirty="0"/>
              <a:t>, </a:t>
            </a:r>
            <a:r>
              <a:rPr lang="en-GB" dirty="0" err="1"/>
              <a:t>neque</a:t>
            </a:r>
            <a:r>
              <a:rPr lang="en-GB" dirty="0"/>
              <a:t> in </a:t>
            </a:r>
            <a:r>
              <a:rPr lang="en-GB" dirty="0" err="1"/>
              <a:t>sodales</a:t>
            </a:r>
            <a:r>
              <a:rPr lang="en-GB" dirty="0"/>
              <a:t> </a:t>
            </a:r>
            <a:r>
              <a:rPr lang="en-GB" dirty="0" err="1"/>
              <a:t>commodo</a:t>
            </a:r>
            <a:r>
              <a:rPr lang="en-GB" dirty="0"/>
              <a:t>, </a:t>
            </a:r>
            <a:r>
              <a:rPr lang="en-GB" dirty="0" err="1"/>
              <a:t>arcu</a:t>
            </a:r>
            <a:r>
              <a:rPr lang="en-GB" dirty="0"/>
              <a:t> </a:t>
            </a:r>
            <a:r>
              <a:rPr lang="en-GB" dirty="0" err="1"/>
              <a:t>tortor</a:t>
            </a:r>
            <a:r>
              <a:rPr lang="en-GB" dirty="0"/>
              <a:t> </a:t>
            </a:r>
            <a:r>
              <a:rPr lang="en-GB" dirty="0" err="1"/>
              <a:t>egestas</a:t>
            </a:r>
            <a:r>
              <a:rPr lang="en-GB" dirty="0"/>
              <a:t> </a:t>
            </a:r>
            <a:r>
              <a:rPr lang="en-GB" dirty="0" err="1"/>
              <a:t>sem</a:t>
            </a:r>
            <a:r>
              <a:rPr lang="en-GB" dirty="0"/>
              <a:t>, ac </a:t>
            </a:r>
            <a:r>
              <a:rPr lang="en-GB" dirty="0" err="1"/>
              <a:t>lobortis</a:t>
            </a:r>
            <a:r>
              <a:rPr lang="en-GB" dirty="0"/>
              <a:t> </a:t>
            </a:r>
            <a:r>
              <a:rPr lang="en-GB" dirty="0" err="1"/>
              <a:t>tortor</a:t>
            </a:r>
            <a:r>
              <a:rPr lang="en-GB" dirty="0"/>
              <a:t> </a:t>
            </a:r>
            <a:r>
              <a:rPr lang="en-GB" dirty="0" err="1"/>
              <a:t>quam</a:t>
            </a:r>
            <a:r>
              <a:rPr lang="en-GB" dirty="0"/>
              <a:t> et est. </a:t>
            </a:r>
            <a:r>
              <a:rPr lang="en-GB" dirty="0" err="1"/>
              <a:t>Sed</a:t>
            </a:r>
            <a:r>
              <a:rPr lang="en-GB" dirty="0"/>
              <a:t> </a:t>
            </a:r>
            <a:r>
              <a:rPr lang="en-GB" dirty="0" err="1"/>
              <a:t>hendrerit</a:t>
            </a:r>
            <a:r>
              <a:rPr lang="en-GB" dirty="0"/>
              <a:t> </a:t>
            </a:r>
            <a:r>
              <a:rPr lang="en-GB" dirty="0" err="1"/>
              <a:t>augue</a:t>
            </a:r>
            <a:r>
              <a:rPr lang="en-GB" dirty="0"/>
              <a:t> sit </a:t>
            </a:r>
            <a:r>
              <a:rPr lang="en-GB" dirty="0" err="1"/>
              <a:t>amet</a:t>
            </a:r>
            <a:r>
              <a:rPr lang="en-GB" dirty="0"/>
              <a:t> </a:t>
            </a:r>
            <a:r>
              <a:rPr lang="en-GB" dirty="0" err="1"/>
              <a:t>nulla</a:t>
            </a:r>
            <a:r>
              <a:rPr lang="en-GB" dirty="0"/>
              <a:t> pharetra </a:t>
            </a:r>
            <a:r>
              <a:rPr lang="en-GB" dirty="0" err="1"/>
              <a:t>dignissim</a:t>
            </a:r>
            <a:r>
              <a:rPr lang="en-GB" dirty="0"/>
              <a:t>. Maecenas tempus eros </a:t>
            </a:r>
            <a:r>
              <a:rPr lang="en-GB" dirty="0" err="1"/>
              <a:t>aliquet</a:t>
            </a:r>
            <a:r>
              <a:rPr lang="en-GB" dirty="0"/>
              <a:t> </a:t>
            </a:r>
            <a:r>
              <a:rPr lang="en-GB" dirty="0" err="1"/>
              <a:t>velit</a:t>
            </a:r>
            <a:r>
              <a:rPr lang="en-GB" dirty="0"/>
              <a:t> </a:t>
            </a:r>
            <a:r>
              <a:rPr lang="en-GB" dirty="0" err="1"/>
              <a:t>sodales</a:t>
            </a:r>
            <a:r>
              <a:rPr lang="en-GB" dirty="0"/>
              <a:t> </a:t>
            </a:r>
            <a:r>
              <a:rPr lang="en-GB" dirty="0" err="1"/>
              <a:t>bibendum</a:t>
            </a:r>
            <a:r>
              <a:rPr lang="en-GB" dirty="0"/>
              <a:t>. </a:t>
            </a:r>
          </a:p>
          <a:p>
            <a:pPr lvl="0"/>
            <a:r>
              <a:rPr lang="en-GB" dirty="0"/>
              <a:t>Nunc </a:t>
            </a:r>
            <a:r>
              <a:rPr lang="en-GB" dirty="0" err="1"/>
              <a:t>ornare</a:t>
            </a:r>
            <a:r>
              <a:rPr lang="en-GB" dirty="0"/>
              <a:t> </a:t>
            </a:r>
            <a:r>
              <a:rPr lang="en-GB" dirty="0" err="1"/>
              <a:t>tortor</a:t>
            </a:r>
            <a:r>
              <a:rPr lang="en-GB" dirty="0"/>
              <a:t> ante, </a:t>
            </a:r>
            <a:r>
              <a:rPr lang="en-GB" dirty="0" err="1"/>
              <a:t>quis</a:t>
            </a:r>
            <a:r>
              <a:rPr lang="en-GB" dirty="0"/>
              <a:t> gravida </a:t>
            </a:r>
            <a:r>
              <a:rPr lang="en-GB" dirty="0" err="1"/>
              <a:t>orci</a:t>
            </a:r>
            <a:r>
              <a:rPr lang="en-GB" dirty="0"/>
              <a:t> semper a. Donec </a:t>
            </a:r>
            <a:r>
              <a:rPr lang="en-GB" dirty="0" err="1"/>
              <a:t>malesuada</a:t>
            </a:r>
            <a:r>
              <a:rPr lang="en-GB" dirty="0"/>
              <a:t> </a:t>
            </a:r>
            <a:r>
              <a:rPr lang="en-GB" dirty="0" err="1"/>
              <a:t>arcu</a:t>
            </a:r>
            <a:r>
              <a:rPr lang="en-GB" dirty="0"/>
              <a:t> ac fermentum </a:t>
            </a:r>
            <a:r>
              <a:rPr lang="en-GB" dirty="0" err="1"/>
              <a:t>tincidunt</a:t>
            </a:r>
            <a:r>
              <a:rPr lang="en-GB" dirty="0"/>
              <a:t>. </a:t>
            </a:r>
            <a:r>
              <a:rPr lang="en-GB" dirty="0" err="1"/>
              <a:t>Quisque</a:t>
            </a:r>
            <a:r>
              <a:rPr lang="en-GB" dirty="0"/>
              <a:t> </a:t>
            </a:r>
            <a:r>
              <a:rPr lang="en-GB" dirty="0" err="1"/>
              <a:t>pellentesque</a:t>
            </a:r>
            <a:r>
              <a:rPr lang="en-GB" dirty="0"/>
              <a:t> </a:t>
            </a:r>
            <a:r>
              <a:rPr lang="en-GB" dirty="0" err="1"/>
              <a:t>luctus</a:t>
            </a:r>
            <a:r>
              <a:rPr lang="en-GB" dirty="0"/>
              <a:t> </a:t>
            </a:r>
            <a:r>
              <a:rPr lang="en-GB" dirty="0" err="1"/>
              <a:t>sem</a:t>
            </a:r>
            <a:r>
              <a:rPr lang="en-GB" dirty="0"/>
              <a:t> </a:t>
            </a:r>
            <a:r>
              <a:rPr lang="en-GB" dirty="0" err="1"/>
              <a:t>tincidunt</a:t>
            </a:r>
            <a:r>
              <a:rPr lang="en-GB" dirty="0"/>
              <a:t> </a:t>
            </a:r>
            <a:r>
              <a:rPr lang="en-GB" dirty="0" err="1"/>
              <a:t>sagittis</a:t>
            </a:r>
            <a:r>
              <a:rPr lang="en-GB" dirty="0"/>
              <a:t>.</a:t>
            </a:r>
          </a:p>
        </p:txBody>
      </p:sp>
      <p:sp>
        <p:nvSpPr>
          <p:cNvPr id="5" name="Text Placeholder 2">
            <a:extLst>
              <a:ext uri="{FF2B5EF4-FFF2-40B4-BE49-F238E27FC236}">
                <a16:creationId xmlns:a16="http://schemas.microsoft.com/office/drawing/2014/main" id="{FFE18C7F-6E6C-79CE-B287-30ECA00F80DF}"/>
              </a:ext>
            </a:extLst>
          </p:cNvPr>
          <p:cNvSpPr>
            <a:spLocks noGrp="1"/>
          </p:cNvSpPr>
          <p:nvPr>
            <p:ph type="body" sz="quarter" idx="12" hasCustomPrompt="1"/>
          </p:nvPr>
        </p:nvSpPr>
        <p:spPr>
          <a:xfrm>
            <a:off x="6890151" y="2765214"/>
            <a:ext cx="4802945" cy="3003973"/>
          </a:xfrm>
          <a:prstGeom prst="rect">
            <a:avLst/>
          </a:prstGeom>
        </p:spPr>
        <p:txBody>
          <a:bodyPr lIns="0" tIns="0" rIns="0" bIns="0" numCol="1" spcCol="720000"/>
          <a:lstStyle>
            <a:lvl1pPr marL="0" indent="0">
              <a:lnSpc>
                <a:spcPts val="2304"/>
              </a:lnSpc>
              <a:buNone/>
              <a:defRPr sz="1387">
                <a:solidFill>
                  <a:schemeClr val="tx1"/>
                </a:solidFill>
              </a:defRPr>
            </a:lvl1pPr>
            <a:lvl2pPr marL="487695" indent="0">
              <a:lnSpc>
                <a:spcPts val="2197"/>
              </a:lnSpc>
              <a:buNone/>
              <a:defRPr sz="1387">
                <a:solidFill>
                  <a:schemeClr val="tx1"/>
                </a:solidFill>
              </a:defRPr>
            </a:lvl2pPr>
            <a:lvl3pPr marL="975390" indent="0">
              <a:lnSpc>
                <a:spcPts val="2197"/>
              </a:lnSpc>
              <a:buNone/>
              <a:defRPr sz="1387">
                <a:solidFill>
                  <a:schemeClr val="tx1"/>
                </a:solidFill>
              </a:defRPr>
            </a:lvl3pPr>
            <a:lvl4pPr marL="1463086" indent="0">
              <a:lnSpc>
                <a:spcPts val="2197"/>
              </a:lnSpc>
              <a:buNone/>
              <a:defRPr sz="1387">
                <a:solidFill>
                  <a:schemeClr val="tx1"/>
                </a:solidFill>
              </a:defRPr>
            </a:lvl4pPr>
            <a:lvl5pPr marL="1950781" indent="0">
              <a:lnSpc>
                <a:spcPts val="2197"/>
              </a:lnSpc>
              <a:buNone/>
              <a:defRPr sz="1387">
                <a:solidFill>
                  <a:schemeClr val="tx1"/>
                </a:solidFill>
              </a:defRPr>
            </a:lvl5pPr>
          </a:lstStyle>
          <a:p>
            <a:pPr lvl="0"/>
            <a:r>
              <a:rPr lang="en-GB" dirty="0"/>
              <a:t>Vestibulum </a:t>
            </a:r>
            <a:r>
              <a:rPr lang="en-GB" dirty="0" err="1"/>
              <a:t>sollicitudin</a:t>
            </a:r>
            <a:r>
              <a:rPr lang="en-GB" dirty="0"/>
              <a:t> </a:t>
            </a:r>
            <a:r>
              <a:rPr lang="en-GB" dirty="0" err="1"/>
              <a:t>enim</a:t>
            </a:r>
            <a:r>
              <a:rPr lang="en-GB" dirty="0"/>
              <a:t> sit </a:t>
            </a:r>
            <a:r>
              <a:rPr lang="en-GB" dirty="0" err="1"/>
              <a:t>amet</a:t>
            </a:r>
            <a:r>
              <a:rPr lang="en-GB" dirty="0"/>
              <a:t> </a:t>
            </a:r>
            <a:r>
              <a:rPr lang="en-GB" dirty="0" err="1"/>
              <a:t>orci</a:t>
            </a:r>
            <a:r>
              <a:rPr lang="en-GB" dirty="0"/>
              <a:t> </a:t>
            </a:r>
            <a:r>
              <a:rPr lang="en-GB" dirty="0" err="1"/>
              <a:t>porttitor</a:t>
            </a:r>
            <a:r>
              <a:rPr lang="en-GB" dirty="0"/>
              <a:t> lacinia. Maecenas convallis </a:t>
            </a:r>
            <a:r>
              <a:rPr lang="en-GB" dirty="0" err="1"/>
              <a:t>posuere</a:t>
            </a:r>
            <a:r>
              <a:rPr lang="en-GB" dirty="0"/>
              <a:t> </a:t>
            </a:r>
            <a:r>
              <a:rPr lang="en-GB" dirty="0" err="1"/>
              <a:t>placerat</a:t>
            </a:r>
            <a:r>
              <a:rPr lang="en-GB" dirty="0"/>
              <a:t>. </a:t>
            </a:r>
            <a:r>
              <a:rPr lang="en-GB" dirty="0" err="1"/>
              <a:t>Curabitur</a:t>
            </a:r>
            <a:r>
              <a:rPr lang="en-GB" dirty="0"/>
              <a:t> at </a:t>
            </a:r>
            <a:r>
              <a:rPr lang="en-GB" dirty="0" err="1"/>
              <a:t>purus</a:t>
            </a:r>
            <a:r>
              <a:rPr lang="en-GB" dirty="0"/>
              <a:t> id </a:t>
            </a:r>
            <a:r>
              <a:rPr lang="en-GB" dirty="0" err="1"/>
              <a:t>diam</a:t>
            </a:r>
            <a:r>
              <a:rPr lang="en-GB" dirty="0"/>
              <a:t> </a:t>
            </a:r>
            <a:r>
              <a:rPr lang="en-GB" dirty="0" err="1"/>
              <a:t>luctus</a:t>
            </a:r>
            <a:r>
              <a:rPr lang="en-GB" dirty="0"/>
              <a:t> </a:t>
            </a:r>
            <a:r>
              <a:rPr lang="en-GB" dirty="0" err="1"/>
              <a:t>luctus</a:t>
            </a:r>
            <a:r>
              <a:rPr lang="en-GB" dirty="0"/>
              <a:t>. </a:t>
            </a:r>
            <a:r>
              <a:rPr lang="en-GB" dirty="0" err="1"/>
              <a:t>Etiam</a:t>
            </a:r>
            <a:r>
              <a:rPr lang="en-GB" dirty="0"/>
              <a:t> </a:t>
            </a:r>
            <a:r>
              <a:rPr lang="en-GB" dirty="0" err="1"/>
              <a:t>placerat</a:t>
            </a:r>
            <a:r>
              <a:rPr lang="en-GB" dirty="0"/>
              <a:t> ipsum </a:t>
            </a:r>
            <a:r>
              <a:rPr lang="en-GB" dirty="0" err="1"/>
              <a:t>enim</a:t>
            </a:r>
            <a:r>
              <a:rPr lang="en-GB" dirty="0"/>
              <a:t>, in </a:t>
            </a:r>
            <a:r>
              <a:rPr lang="en-GB" dirty="0" err="1"/>
              <a:t>sodales</a:t>
            </a:r>
            <a:r>
              <a:rPr lang="en-GB" dirty="0"/>
              <a:t> lorem </a:t>
            </a:r>
            <a:r>
              <a:rPr lang="en-GB" dirty="0" err="1"/>
              <a:t>facilisis</a:t>
            </a:r>
            <a:r>
              <a:rPr lang="en-GB" dirty="0"/>
              <a:t> sed. Integer </a:t>
            </a:r>
            <a:r>
              <a:rPr lang="en-GB" dirty="0" err="1"/>
              <a:t>fringilla</a:t>
            </a:r>
            <a:r>
              <a:rPr lang="en-GB" dirty="0"/>
              <a:t> cursus </a:t>
            </a:r>
            <a:r>
              <a:rPr lang="en-GB" dirty="0" err="1"/>
              <a:t>nibh</a:t>
            </a:r>
            <a:r>
              <a:rPr lang="en-GB" dirty="0"/>
              <a:t>, id </a:t>
            </a:r>
            <a:r>
              <a:rPr lang="en-GB" dirty="0" err="1"/>
              <a:t>elementum</a:t>
            </a:r>
            <a:r>
              <a:rPr lang="en-GB" dirty="0"/>
              <a:t> </a:t>
            </a:r>
            <a:r>
              <a:rPr lang="en-GB" dirty="0" err="1"/>
              <a:t>leo</a:t>
            </a:r>
            <a:r>
              <a:rPr lang="en-GB" dirty="0"/>
              <a:t> </a:t>
            </a:r>
            <a:r>
              <a:rPr lang="en-GB" dirty="0" err="1"/>
              <a:t>accumsan</a:t>
            </a:r>
            <a:r>
              <a:rPr lang="en-GB" dirty="0"/>
              <a:t> et. </a:t>
            </a:r>
            <a:r>
              <a:rPr lang="en-GB" dirty="0" err="1"/>
              <a:t>Curabitur</a:t>
            </a:r>
            <a:r>
              <a:rPr lang="en-GB" dirty="0"/>
              <a:t> </a:t>
            </a:r>
            <a:r>
              <a:rPr lang="en-GB" dirty="0" err="1"/>
              <a:t>leo</a:t>
            </a:r>
            <a:r>
              <a:rPr lang="en-GB" dirty="0"/>
              <a:t> </a:t>
            </a:r>
            <a:r>
              <a:rPr lang="en-GB" dirty="0" err="1"/>
              <a:t>nibh</a:t>
            </a:r>
            <a:r>
              <a:rPr lang="en-GB" dirty="0"/>
              <a:t>, </a:t>
            </a:r>
            <a:r>
              <a:rPr lang="en-GB" dirty="0" err="1"/>
              <a:t>interdum</a:t>
            </a:r>
            <a:r>
              <a:rPr lang="en-GB" dirty="0"/>
              <a:t> </a:t>
            </a:r>
            <a:r>
              <a:rPr lang="en-GB" dirty="0" err="1"/>
              <a:t>commodo</a:t>
            </a:r>
            <a:r>
              <a:rPr lang="en-GB" dirty="0"/>
              <a:t> </a:t>
            </a:r>
            <a:r>
              <a:rPr lang="en-GB" dirty="0" err="1"/>
              <a:t>efficitur</a:t>
            </a:r>
            <a:r>
              <a:rPr lang="en-GB" dirty="0"/>
              <a:t> </a:t>
            </a:r>
            <a:r>
              <a:rPr lang="en-GB" dirty="0" err="1"/>
              <a:t>eu</a:t>
            </a:r>
            <a:r>
              <a:rPr lang="en-GB" dirty="0"/>
              <a:t>, </a:t>
            </a:r>
            <a:r>
              <a:rPr lang="en-GB" dirty="0" err="1"/>
              <a:t>dapibus</a:t>
            </a:r>
            <a:r>
              <a:rPr lang="en-GB" dirty="0"/>
              <a:t> </a:t>
            </a:r>
            <a:r>
              <a:rPr lang="en-GB" dirty="0" err="1"/>
              <a:t>eu</a:t>
            </a:r>
            <a:r>
              <a:rPr lang="en-GB" dirty="0"/>
              <a:t> sem. Nunc id </a:t>
            </a:r>
            <a:r>
              <a:rPr lang="en-GB" dirty="0" err="1"/>
              <a:t>blandit</a:t>
            </a:r>
            <a:r>
              <a:rPr lang="en-GB" dirty="0"/>
              <a:t> </a:t>
            </a:r>
            <a:r>
              <a:rPr lang="en-GB" dirty="0" err="1"/>
              <a:t>nibh</a:t>
            </a:r>
            <a:r>
              <a:rPr lang="en-GB" dirty="0"/>
              <a:t>.</a:t>
            </a:r>
          </a:p>
          <a:p>
            <a:pPr lvl="0"/>
            <a:r>
              <a:rPr lang="en-GB" dirty="0"/>
              <a:t> </a:t>
            </a:r>
            <a:r>
              <a:rPr lang="en-GB" dirty="0" err="1"/>
              <a:t>Etiam</a:t>
            </a:r>
            <a:r>
              <a:rPr lang="en-GB" dirty="0"/>
              <a:t> cursus </a:t>
            </a:r>
            <a:r>
              <a:rPr lang="en-GB" dirty="0" err="1"/>
              <a:t>nisl</a:t>
            </a:r>
            <a:r>
              <a:rPr lang="en-GB" dirty="0"/>
              <a:t> vitae </a:t>
            </a:r>
            <a:r>
              <a:rPr lang="en-GB" dirty="0" err="1"/>
              <a:t>lectus</a:t>
            </a:r>
            <a:r>
              <a:rPr lang="en-GB" dirty="0"/>
              <a:t> fermentum </a:t>
            </a:r>
            <a:r>
              <a:rPr lang="en-GB" dirty="0" err="1"/>
              <a:t>eleifend</a:t>
            </a:r>
            <a:r>
              <a:rPr lang="en-GB" dirty="0"/>
              <a:t>. </a:t>
            </a:r>
            <a:r>
              <a:rPr lang="en-GB" dirty="0" err="1"/>
              <a:t>Mauris</a:t>
            </a:r>
            <a:r>
              <a:rPr lang="en-GB" dirty="0"/>
              <a:t> </a:t>
            </a:r>
            <a:r>
              <a:rPr lang="en-GB" dirty="0" err="1"/>
              <a:t>vehicula</a:t>
            </a:r>
            <a:r>
              <a:rPr lang="en-GB" dirty="0"/>
              <a:t> </a:t>
            </a:r>
            <a:r>
              <a:rPr lang="en-GB" dirty="0" err="1"/>
              <a:t>justo</a:t>
            </a:r>
            <a:r>
              <a:rPr lang="en-GB" dirty="0"/>
              <a:t> ac </a:t>
            </a:r>
            <a:r>
              <a:rPr lang="en-GB" dirty="0" err="1"/>
              <a:t>arcu</a:t>
            </a:r>
            <a:r>
              <a:rPr lang="en-GB" dirty="0"/>
              <a:t> </a:t>
            </a:r>
            <a:r>
              <a:rPr lang="en-GB" dirty="0" err="1"/>
              <a:t>molestie</a:t>
            </a:r>
            <a:r>
              <a:rPr lang="en-GB" dirty="0"/>
              <a:t> </a:t>
            </a:r>
            <a:r>
              <a:rPr lang="en-GB" dirty="0" err="1"/>
              <a:t>laoreet</a:t>
            </a:r>
            <a:r>
              <a:rPr lang="en-GB" dirty="0"/>
              <a:t>. Morbi fermentum </a:t>
            </a:r>
            <a:r>
              <a:rPr lang="en-GB" dirty="0" err="1"/>
              <a:t>metus</a:t>
            </a:r>
            <a:r>
              <a:rPr lang="en-GB" dirty="0"/>
              <a:t> et </a:t>
            </a:r>
            <a:r>
              <a:rPr lang="en-GB" dirty="0" err="1"/>
              <a:t>lectus</a:t>
            </a:r>
            <a:r>
              <a:rPr lang="en-GB" dirty="0"/>
              <a:t> </a:t>
            </a:r>
            <a:r>
              <a:rPr lang="en-GB" dirty="0" err="1"/>
              <a:t>laoreet</a:t>
            </a:r>
            <a:r>
              <a:rPr lang="en-GB" dirty="0"/>
              <a:t>, non </a:t>
            </a:r>
            <a:r>
              <a:rPr lang="en-GB" dirty="0" err="1"/>
              <a:t>imperdiet</a:t>
            </a:r>
            <a:r>
              <a:rPr lang="en-GB" dirty="0"/>
              <a:t> </a:t>
            </a:r>
            <a:r>
              <a:rPr lang="en-GB" dirty="0" err="1"/>
              <a:t>orci</a:t>
            </a:r>
            <a:r>
              <a:rPr lang="en-GB" dirty="0"/>
              <a:t> </a:t>
            </a:r>
            <a:r>
              <a:rPr lang="en-GB" dirty="0" err="1"/>
              <a:t>varius</a:t>
            </a:r>
            <a:r>
              <a:rPr lang="en-GB" dirty="0"/>
              <a:t>. </a:t>
            </a:r>
          </a:p>
        </p:txBody>
      </p:sp>
    </p:spTree>
    <p:extLst>
      <p:ext uri="{BB962C8B-B14F-4D97-AF65-F5344CB8AC3E}">
        <p14:creationId xmlns:p14="http://schemas.microsoft.com/office/powerpoint/2010/main" val="4026374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Image Righ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06B4D03-C1F3-34FB-488B-C38046E6152A}"/>
              </a:ext>
            </a:extLst>
          </p:cNvPr>
          <p:cNvSpPr>
            <a:spLocks noGrp="1"/>
          </p:cNvSpPr>
          <p:nvPr>
            <p:ph type="body" sz="quarter" idx="10" hasCustomPrompt="1"/>
          </p:nvPr>
        </p:nvSpPr>
        <p:spPr>
          <a:xfrm>
            <a:off x="1318057" y="1928707"/>
            <a:ext cx="10375037" cy="417429"/>
          </a:xfrm>
          <a:prstGeom prst="rect">
            <a:avLst/>
          </a:prstGeom>
        </p:spPr>
        <p:txBody>
          <a:bodyPr lIns="0" tIns="0" rIns="0" bIns="0"/>
          <a:lstStyle>
            <a:lvl1pPr marL="0" indent="0">
              <a:lnSpc>
                <a:spcPct val="100000"/>
              </a:lnSpc>
              <a:buNone/>
              <a:defRPr sz="2773">
                <a:solidFill>
                  <a:schemeClr val="tx1"/>
                </a:solidFill>
                <a:latin typeface="+mj-lt"/>
              </a:defRPr>
            </a:lvl1pPr>
            <a:lvl2pPr marL="487695" indent="0">
              <a:buNone/>
              <a:defRPr sz="2773">
                <a:latin typeface="+mj-lt"/>
              </a:defRPr>
            </a:lvl2pPr>
            <a:lvl3pPr marL="975390" indent="0">
              <a:buNone/>
              <a:defRPr sz="2773">
                <a:latin typeface="+mj-lt"/>
              </a:defRPr>
            </a:lvl3pPr>
            <a:lvl4pPr marL="1463086" indent="0">
              <a:buNone/>
              <a:defRPr sz="2773">
                <a:latin typeface="+mj-lt"/>
              </a:defRPr>
            </a:lvl4pPr>
            <a:lvl5pPr marL="1950781" indent="0">
              <a:buNone/>
              <a:defRPr sz="2773">
                <a:latin typeface="+mj-lt"/>
              </a:defRPr>
            </a:lvl5pPr>
          </a:lstStyle>
          <a:p>
            <a:pPr lvl="0"/>
            <a:r>
              <a:rPr lang="en-GB" dirty="0"/>
              <a:t>Insert page title in this space</a:t>
            </a:r>
            <a:endParaRPr lang="en-US" dirty="0"/>
          </a:p>
        </p:txBody>
      </p:sp>
      <p:sp>
        <p:nvSpPr>
          <p:cNvPr id="3" name="Text Placeholder 2">
            <a:extLst>
              <a:ext uri="{FF2B5EF4-FFF2-40B4-BE49-F238E27FC236}">
                <a16:creationId xmlns:a16="http://schemas.microsoft.com/office/drawing/2014/main" id="{F55EBBB6-E7DF-E3F2-CDE9-5F69268599B1}"/>
              </a:ext>
            </a:extLst>
          </p:cNvPr>
          <p:cNvSpPr>
            <a:spLocks noGrp="1"/>
          </p:cNvSpPr>
          <p:nvPr>
            <p:ph type="body" sz="quarter" idx="11" hasCustomPrompt="1"/>
          </p:nvPr>
        </p:nvSpPr>
        <p:spPr>
          <a:xfrm>
            <a:off x="1318057" y="2765215"/>
            <a:ext cx="4802945" cy="3003973"/>
          </a:xfrm>
          <a:prstGeom prst="rect">
            <a:avLst/>
          </a:prstGeom>
        </p:spPr>
        <p:txBody>
          <a:bodyPr lIns="0" tIns="0" rIns="0" bIns="0" numCol="1" spcCol="720000"/>
          <a:lstStyle>
            <a:lvl1pPr marL="0" indent="0">
              <a:lnSpc>
                <a:spcPts val="2304"/>
              </a:lnSpc>
              <a:buNone/>
              <a:defRPr sz="1387">
                <a:solidFill>
                  <a:schemeClr val="tx1"/>
                </a:solidFill>
              </a:defRPr>
            </a:lvl1pPr>
            <a:lvl2pPr marL="487695" indent="0">
              <a:lnSpc>
                <a:spcPts val="2197"/>
              </a:lnSpc>
              <a:buNone/>
              <a:defRPr sz="1387">
                <a:solidFill>
                  <a:schemeClr val="tx1"/>
                </a:solidFill>
              </a:defRPr>
            </a:lvl2pPr>
            <a:lvl3pPr marL="975390" indent="0">
              <a:lnSpc>
                <a:spcPts val="2197"/>
              </a:lnSpc>
              <a:buNone/>
              <a:defRPr sz="1387">
                <a:solidFill>
                  <a:schemeClr val="tx1"/>
                </a:solidFill>
              </a:defRPr>
            </a:lvl3pPr>
            <a:lvl4pPr marL="1463086" indent="0">
              <a:lnSpc>
                <a:spcPts val="2197"/>
              </a:lnSpc>
              <a:buNone/>
              <a:defRPr sz="1387">
                <a:solidFill>
                  <a:schemeClr val="tx1"/>
                </a:solidFill>
              </a:defRPr>
            </a:lvl4pPr>
            <a:lvl5pPr marL="1950781" indent="0">
              <a:lnSpc>
                <a:spcPts val="2197"/>
              </a:lnSpc>
              <a:buNone/>
              <a:defRPr sz="1387">
                <a:solidFill>
                  <a:schemeClr val="tx1"/>
                </a:solidFill>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Praesent</a:t>
            </a:r>
            <a:r>
              <a:rPr lang="en-GB" dirty="0"/>
              <a:t> </a:t>
            </a:r>
            <a:r>
              <a:rPr lang="en-GB" dirty="0" err="1"/>
              <a:t>eget</a:t>
            </a:r>
            <a:r>
              <a:rPr lang="en-GB" dirty="0"/>
              <a:t> </a:t>
            </a:r>
            <a:r>
              <a:rPr lang="en-GB" dirty="0" err="1"/>
              <a:t>est</a:t>
            </a:r>
            <a:r>
              <a:rPr lang="en-GB" dirty="0"/>
              <a:t> id </a:t>
            </a:r>
            <a:r>
              <a:rPr lang="en-GB" dirty="0" err="1"/>
              <a:t>tellus</a:t>
            </a:r>
            <a:r>
              <a:rPr lang="en-GB" dirty="0"/>
              <a:t> dictum semper. </a:t>
            </a:r>
            <a:r>
              <a:rPr lang="en-GB" dirty="0" err="1"/>
              <a:t>Curabitur</a:t>
            </a:r>
            <a:r>
              <a:rPr lang="en-GB" dirty="0"/>
              <a:t> </a:t>
            </a:r>
            <a:r>
              <a:rPr lang="en-GB" dirty="0" err="1"/>
              <a:t>vel</a:t>
            </a:r>
            <a:r>
              <a:rPr lang="en-GB" dirty="0"/>
              <a:t> </a:t>
            </a:r>
            <a:r>
              <a:rPr lang="en-GB" dirty="0" err="1"/>
              <a:t>aliquet</a:t>
            </a:r>
            <a:r>
              <a:rPr lang="en-GB" dirty="0"/>
              <a:t> </a:t>
            </a:r>
            <a:r>
              <a:rPr lang="en-GB" dirty="0" err="1"/>
              <a:t>lectus</a:t>
            </a:r>
            <a:r>
              <a:rPr lang="en-GB" dirty="0"/>
              <a:t>. </a:t>
            </a:r>
            <a:r>
              <a:rPr lang="en-GB" dirty="0" err="1"/>
              <a:t>Pellentesque</a:t>
            </a:r>
            <a:r>
              <a:rPr lang="en-GB" dirty="0"/>
              <a:t> </a:t>
            </a:r>
            <a:r>
              <a:rPr lang="en-GB" dirty="0" err="1"/>
              <a:t>condimentum</a:t>
            </a:r>
            <a:r>
              <a:rPr lang="en-GB" dirty="0"/>
              <a:t>, </a:t>
            </a:r>
            <a:r>
              <a:rPr lang="en-GB" dirty="0" err="1"/>
              <a:t>neque</a:t>
            </a:r>
            <a:r>
              <a:rPr lang="en-GB" dirty="0"/>
              <a:t> in </a:t>
            </a:r>
            <a:r>
              <a:rPr lang="en-GB" dirty="0" err="1"/>
              <a:t>sodales</a:t>
            </a:r>
            <a:r>
              <a:rPr lang="en-GB" dirty="0"/>
              <a:t> </a:t>
            </a:r>
            <a:r>
              <a:rPr lang="en-GB" dirty="0" err="1"/>
              <a:t>commodo</a:t>
            </a:r>
            <a:r>
              <a:rPr lang="en-GB" dirty="0"/>
              <a:t>, </a:t>
            </a:r>
            <a:r>
              <a:rPr lang="en-GB" dirty="0" err="1"/>
              <a:t>arcu</a:t>
            </a:r>
            <a:r>
              <a:rPr lang="en-GB" dirty="0"/>
              <a:t> </a:t>
            </a:r>
            <a:r>
              <a:rPr lang="en-GB" dirty="0" err="1"/>
              <a:t>tortor</a:t>
            </a:r>
            <a:r>
              <a:rPr lang="en-GB" dirty="0"/>
              <a:t> </a:t>
            </a:r>
            <a:r>
              <a:rPr lang="en-GB" dirty="0" err="1"/>
              <a:t>egestas</a:t>
            </a:r>
            <a:r>
              <a:rPr lang="en-GB" dirty="0"/>
              <a:t> </a:t>
            </a:r>
            <a:r>
              <a:rPr lang="en-GB" dirty="0" err="1"/>
              <a:t>sem</a:t>
            </a:r>
            <a:r>
              <a:rPr lang="en-GB" dirty="0"/>
              <a:t>, ac </a:t>
            </a:r>
            <a:r>
              <a:rPr lang="en-GB" dirty="0" err="1"/>
              <a:t>lobortis</a:t>
            </a:r>
            <a:r>
              <a:rPr lang="en-GB" dirty="0"/>
              <a:t> </a:t>
            </a:r>
            <a:r>
              <a:rPr lang="en-GB" dirty="0" err="1"/>
              <a:t>tortor</a:t>
            </a:r>
            <a:r>
              <a:rPr lang="en-GB" dirty="0"/>
              <a:t> </a:t>
            </a:r>
            <a:r>
              <a:rPr lang="en-GB" dirty="0" err="1"/>
              <a:t>quam</a:t>
            </a:r>
            <a:r>
              <a:rPr lang="en-GB" dirty="0"/>
              <a:t> et est. </a:t>
            </a:r>
            <a:r>
              <a:rPr lang="en-GB" dirty="0" err="1"/>
              <a:t>Sed</a:t>
            </a:r>
            <a:r>
              <a:rPr lang="en-GB" dirty="0"/>
              <a:t> </a:t>
            </a:r>
            <a:r>
              <a:rPr lang="en-GB" dirty="0" err="1"/>
              <a:t>hendrerit</a:t>
            </a:r>
            <a:r>
              <a:rPr lang="en-GB" dirty="0"/>
              <a:t> </a:t>
            </a:r>
            <a:r>
              <a:rPr lang="en-GB" dirty="0" err="1"/>
              <a:t>augue</a:t>
            </a:r>
            <a:r>
              <a:rPr lang="en-GB" dirty="0"/>
              <a:t> sit </a:t>
            </a:r>
            <a:r>
              <a:rPr lang="en-GB" dirty="0" err="1"/>
              <a:t>amet</a:t>
            </a:r>
            <a:r>
              <a:rPr lang="en-GB" dirty="0"/>
              <a:t> </a:t>
            </a:r>
            <a:r>
              <a:rPr lang="en-GB" dirty="0" err="1"/>
              <a:t>nulla</a:t>
            </a:r>
            <a:r>
              <a:rPr lang="en-GB" dirty="0"/>
              <a:t> pharetra </a:t>
            </a:r>
            <a:r>
              <a:rPr lang="en-GB" dirty="0" err="1"/>
              <a:t>dignissim</a:t>
            </a:r>
            <a:r>
              <a:rPr lang="en-GB" dirty="0"/>
              <a:t>. Maecenas tempus eros </a:t>
            </a:r>
            <a:r>
              <a:rPr lang="en-GB" dirty="0" err="1"/>
              <a:t>aliquet</a:t>
            </a:r>
            <a:r>
              <a:rPr lang="en-GB" dirty="0"/>
              <a:t> </a:t>
            </a:r>
            <a:r>
              <a:rPr lang="en-GB" dirty="0" err="1"/>
              <a:t>velit</a:t>
            </a:r>
            <a:r>
              <a:rPr lang="en-GB" dirty="0"/>
              <a:t> </a:t>
            </a:r>
            <a:r>
              <a:rPr lang="en-GB" dirty="0" err="1"/>
              <a:t>sodales</a:t>
            </a:r>
            <a:r>
              <a:rPr lang="en-GB" dirty="0"/>
              <a:t> </a:t>
            </a:r>
            <a:r>
              <a:rPr lang="en-GB" dirty="0" err="1"/>
              <a:t>bibendum</a:t>
            </a:r>
            <a:r>
              <a:rPr lang="en-GB" dirty="0"/>
              <a:t>. </a:t>
            </a:r>
          </a:p>
          <a:p>
            <a:pPr lvl="0"/>
            <a:r>
              <a:rPr lang="en-GB" dirty="0"/>
              <a:t>Nunc </a:t>
            </a:r>
            <a:r>
              <a:rPr lang="en-GB" dirty="0" err="1"/>
              <a:t>ornare</a:t>
            </a:r>
            <a:r>
              <a:rPr lang="en-GB" dirty="0"/>
              <a:t> </a:t>
            </a:r>
            <a:r>
              <a:rPr lang="en-GB" dirty="0" err="1"/>
              <a:t>tortor</a:t>
            </a:r>
            <a:r>
              <a:rPr lang="en-GB" dirty="0"/>
              <a:t> ante, </a:t>
            </a:r>
            <a:r>
              <a:rPr lang="en-GB" dirty="0" err="1"/>
              <a:t>quis</a:t>
            </a:r>
            <a:r>
              <a:rPr lang="en-GB" dirty="0"/>
              <a:t> gravida </a:t>
            </a:r>
            <a:r>
              <a:rPr lang="en-GB" dirty="0" err="1"/>
              <a:t>orci</a:t>
            </a:r>
            <a:r>
              <a:rPr lang="en-GB" dirty="0"/>
              <a:t> semper a. Donec </a:t>
            </a:r>
            <a:r>
              <a:rPr lang="en-GB" dirty="0" err="1"/>
              <a:t>malesuada</a:t>
            </a:r>
            <a:r>
              <a:rPr lang="en-GB" dirty="0"/>
              <a:t> </a:t>
            </a:r>
            <a:r>
              <a:rPr lang="en-GB" dirty="0" err="1"/>
              <a:t>arcu</a:t>
            </a:r>
            <a:r>
              <a:rPr lang="en-GB" dirty="0"/>
              <a:t> ac fermentum </a:t>
            </a:r>
            <a:r>
              <a:rPr lang="en-GB" dirty="0" err="1"/>
              <a:t>tincidunt</a:t>
            </a:r>
            <a:r>
              <a:rPr lang="en-GB" dirty="0"/>
              <a:t>. </a:t>
            </a:r>
            <a:r>
              <a:rPr lang="en-GB" dirty="0" err="1"/>
              <a:t>Quisque</a:t>
            </a:r>
            <a:r>
              <a:rPr lang="en-GB" dirty="0"/>
              <a:t> </a:t>
            </a:r>
            <a:r>
              <a:rPr lang="en-GB" dirty="0" err="1"/>
              <a:t>pellentesque</a:t>
            </a:r>
            <a:r>
              <a:rPr lang="en-GB" dirty="0"/>
              <a:t> </a:t>
            </a:r>
            <a:r>
              <a:rPr lang="en-GB" dirty="0" err="1"/>
              <a:t>luctus</a:t>
            </a:r>
            <a:r>
              <a:rPr lang="en-GB" dirty="0"/>
              <a:t> </a:t>
            </a:r>
            <a:r>
              <a:rPr lang="en-GB" dirty="0" err="1"/>
              <a:t>sem</a:t>
            </a:r>
            <a:r>
              <a:rPr lang="en-GB" dirty="0"/>
              <a:t> </a:t>
            </a:r>
            <a:r>
              <a:rPr lang="en-GB" dirty="0" err="1"/>
              <a:t>tincidunt</a:t>
            </a:r>
            <a:r>
              <a:rPr lang="en-GB" dirty="0"/>
              <a:t> </a:t>
            </a:r>
            <a:r>
              <a:rPr lang="en-GB" dirty="0" err="1"/>
              <a:t>sagittis</a:t>
            </a:r>
            <a:r>
              <a:rPr lang="en-GB" dirty="0"/>
              <a:t>.</a:t>
            </a:r>
          </a:p>
        </p:txBody>
      </p:sp>
      <p:sp>
        <p:nvSpPr>
          <p:cNvPr id="7" name="Picture Placeholder 5">
            <a:extLst>
              <a:ext uri="{FF2B5EF4-FFF2-40B4-BE49-F238E27FC236}">
                <a16:creationId xmlns:a16="http://schemas.microsoft.com/office/drawing/2014/main" id="{7A6877A3-00E1-678D-2584-68B947B22275}"/>
              </a:ext>
            </a:extLst>
          </p:cNvPr>
          <p:cNvSpPr>
            <a:spLocks noGrp="1"/>
          </p:cNvSpPr>
          <p:nvPr>
            <p:ph type="pic" sz="quarter" idx="13" hasCustomPrompt="1"/>
          </p:nvPr>
        </p:nvSpPr>
        <p:spPr>
          <a:xfrm>
            <a:off x="6890150" y="2765215"/>
            <a:ext cx="4802944" cy="3003973"/>
          </a:xfrm>
          <a:prstGeom prst="rect">
            <a:avLst/>
          </a:prstGeom>
          <a:pattFill prst="pct5">
            <a:fgClr>
              <a:schemeClr val="accent1"/>
            </a:fgClr>
            <a:bgClr>
              <a:schemeClr val="bg1"/>
            </a:bgClr>
          </a:pattFill>
        </p:spPr>
        <p:txBody>
          <a:bodyPr anchor="ctr"/>
          <a:lstStyle>
            <a:lvl1pPr marL="0" indent="0" algn="ctr">
              <a:buNone/>
              <a:defRPr sz="2773"/>
            </a:lvl1pPr>
          </a:lstStyle>
          <a:p>
            <a:r>
              <a:rPr lang="en-US" dirty="0"/>
              <a:t>Insert image here</a:t>
            </a:r>
          </a:p>
        </p:txBody>
      </p:sp>
    </p:spTree>
    <p:extLst>
      <p:ext uri="{BB962C8B-B14F-4D97-AF65-F5344CB8AC3E}">
        <p14:creationId xmlns:p14="http://schemas.microsoft.com/office/powerpoint/2010/main" val="40937768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ext Image Lef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06B4D03-C1F3-34FB-488B-C38046E6152A}"/>
              </a:ext>
            </a:extLst>
          </p:cNvPr>
          <p:cNvSpPr>
            <a:spLocks noGrp="1"/>
          </p:cNvSpPr>
          <p:nvPr>
            <p:ph type="body" sz="quarter" idx="10" hasCustomPrompt="1"/>
          </p:nvPr>
        </p:nvSpPr>
        <p:spPr>
          <a:xfrm>
            <a:off x="1318058" y="1928707"/>
            <a:ext cx="10375038" cy="417429"/>
          </a:xfrm>
          <a:prstGeom prst="rect">
            <a:avLst/>
          </a:prstGeom>
        </p:spPr>
        <p:txBody>
          <a:bodyPr lIns="0" tIns="0" rIns="0" bIns="0"/>
          <a:lstStyle>
            <a:lvl1pPr marL="0" indent="0">
              <a:lnSpc>
                <a:spcPct val="100000"/>
              </a:lnSpc>
              <a:buNone/>
              <a:defRPr sz="2773">
                <a:solidFill>
                  <a:schemeClr val="tx1"/>
                </a:solidFill>
                <a:latin typeface="+mj-lt"/>
              </a:defRPr>
            </a:lvl1pPr>
            <a:lvl2pPr marL="487695" indent="0">
              <a:buNone/>
              <a:defRPr sz="2773">
                <a:latin typeface="+mj-lt"/>
              </a:defRPr>
            </a:lvl2pPr>
            <a:lvl3pPr marL="975390" indent="0">
              <a:buNone/>
              <a:defRPr sz="2773">
                <a:latin typeface="+mj-lt"/>
              </a:defRPr>
            </a:lvl3pPr>
            <a:lvl4pPr marL="1463086" indent="0">
              <a:buNone/>
              <a:defRPr sz="2773">
                <a:latin typeface="+mj-lt"/>
              </a:defRPr>
            </a:lvl4pPr>
            <a:lvl5pPr marL="1950781" indent="0">
              <a:buNone/>
              <a:defRPr sz="2773">
                <a:latin typeface="+mj-lt"/>
              </a:defRPr>
            </a:lvl5pPr>
          </a:lstStyle>
          <a:p>
            <a:pPr lvl="0"/>
            <a:r>
              <a:rPr lang="en-GB" dirty="0"/>
              <a:t>Insert page title in this space</a:t>
            </a:r>
            <a:endParaRPr lang="en-US" dirty="0"/>
          </a:p>
        </p:txBody>
      </p:sp>
      <p:sp>
        <p:nvSpPr>
          <p:cNvPr id="3" name="Text Placeholder 2">
            <a:extLst>
              <a:ext uri="{FF2B5EF4-FFF2-40B4-BE49-F238E27FC236}">
                <a16:creationId xmlns:a16="http://schemas.microsoft.com/office/drawing/2014/main" id="{F55EBBB6-E7DF-E3F2-CDE9-5F69268599B1}"/>
              </a:ext>
            </a:extLst>
          </p:cNvPr>
          <p:cNvSpPr>
            <a:spLocks noGrp="1"/>
          </p:cNvSpPr>
          <p:nvPr>
            <p:ph type="body" sz="quarter" idx="11" hasCustomPrompt="1"/>
          </p:nvPr>
        </p:nvSpPr>
        <p:spPr>
          <a:xfrm>
            <a:off x="6890152" y="2765215"/>
            <a:ext cx="4802945" cy="3003973"/>
          </a:xfrm>
          <a:prstGeom prst="rect">
            <a:avLst/>
          </a:prstGeom>
        </p:spPr>
        <p:txBody>
          <a:bodyPr lIns="0" tIns="0" rIns="0" bIns="0" numCol="1" spcCol="720000"/>
          <a:lstStyle>
            <a:lvl1pPr marL="0" indent="0">
              <a:lnSpc>
                <a:spcPts val="2304"/>
              </a:lnSpc>
              <a:buNone/>
              <a:defRPr sz="1387">
                <a:solidFill>
                  <a:schemeClr val="tx1"/>
                </a:solidFill>
              </a:defRPr>
            </a:lvl1pPr>
            <a:lvl2pPr marL="487695" indent="0">
              <a:lnSpc>
                <a:spcPts val="2197"/>
              </a:lnSpc>
              <a:buNone/>
              <a:defRPr sz="1387">
                <a:solidFill>
                  <a:schemeClr val="tx1"/>
                </a:solidFill>
              </a:defRPr>
            </a:lvl2pPr>
            <a:lvl3pPr marL="975390" indent="0">
              <a:lnSpc>
                <a:spcPts val="2197"/>
              </a:lnSpc>
              <a:buNone/>
              <a:defRPr sz="1387">
                <a:solidFill>
                  <a:schemeClr val="tx1"/>
                </a:solidFill>
              </a:defRPr>
            </a:lvl3pPr>
            <a:lvl4pPr marL="1463086" indent="0">
              <a:lnSpc>
                <a:spcPts val="2197"/>
              </a:lnSpc>
              <a:buNone/>
              <a:defRPr sz="1387">
                <a:solidFill>
                  <a:schemeClr val="tx1"/>
                </a:solidFill>
              </a:defRPr>
            </a:lvl4pPr>
            <a:lvl5pPr marL="1950781" indent="0">
              <a:lnSpc>
                <a:spcPts val="2197"/>
              </a:lnSpc>
              <a:buNone/>
              <a:defRPr sz="1387">
                <a:solidFill>
                  <a:schemeClr val="tx1"/>
                </a:solidFill>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Praesent</a:t>
            </a:r>
            <a:r>
              <a:rPr lang="en-GB" dirty="0"/>
              <a:t> </a:t>
            </a:r>
            <a:r>
              <a:rPr lang="en-GB" dirty="0" err="1"/>
              <a:t>eget</a:t>
            </a:r>
            <a:r>
              <a:rPr lang="en-GB" dirty="0"/>
              <a:t> </a:t>
            </a:r>
            <a:r>
              <a:rPr lang="en-GB" dirty="0" err="1"/>
              <a:t>est</a:t>
            </a:r>
            <a:r>
              <a:rPr lang="en-GB" dirty="0"/>
              <a:t> id </a:t>
            </a:r>
            <a:r>
              <a:rPr lang="en-GB" dirty="0" err="1"/>
              <a:t>tellus</a:t>
            </a:r>
            <a:r>
              <a:rPr lang="en-GB" dirty="0"/>
              <a:t> dictum semper. </a:t>
            </a:r>
            <a:r>
              <a:rPr lang="en-GB" dirty="0" err="1"/>
              <a:t>Curabitur</a:t>
            </a:r>
            <a:r>
              <a:rPr lang="en-GB" dirty="0"/>
              <a:t> </a:t>
            </a:r>
            <a:r>
              <a:rPr lang="en-GB" dirty="0" err="1"/>
              <a:t>vel</a:t>
            </a:r>
            <a:r>
              <a:rPr lang="en-GB" dirty="0"/>
              <a:t> </a:t>
            </a:r>
            <a:r>
              <a:rPr lang="en-GB" dirty="0" err="1"/>
              <a:t>aliquet</a:t>
            </a:r>
            <a:r>
              <a:rPr lang="en-GB" dirty="0"/>
              <a:t> </a:t>
            </a:r>
            <a:r>
              <a:rPr lang="en-GB" dirty="0" err="1"/>
              <a:t>lectus</a:t>
            </a:r>
            <a:r>
              <a:rPr lang="en-GB" dirty="0"/>
              <a:t>. </a:t>
            </a:r>
            <a:r>
              <a:rPr lang="en-GB" dirty="0" err="1"/>
              <a:t>Pellentesque</a:t>
            </a:r>
            <a:r>
              <a:rPr lang="en-GB" dirty="0"/>
              <a:t> </a:t>
            </a:r>
            <a:r>
              <a:rPr lang="en-GB" dirty="0" err="1"/>
              <a:t>condimentum</a:t>
            </a:r>
            <a:r>
              <a:rPr lang="en-GB" dirty="0"/>
              <a:t>, </a:t>
            </a:r>
            <a:r>
              <a:rPr lang="en-GB" dirty="0" err="1"/>
              <a:t>neque</a:t>
            </a:r>
            <a:r>
              <a:rPr lang="en-GB" dirty="0"/>
              <a:t> in </a:t>
            </a:r>
            <a:r>
              <a:rPr lang="en-GB" dirty="0" err="1"/>
              <a:t>sodales</a:t>
            </a:r>
            <a:r>
              <a:rPr lang="en-GB" dirty="0"/>
              <a:t> </a:t>
            </a:r>
            <a:r>
              <a:rPr lang="en-GB" dirty="0" err="1"/>
              <a:t>commodo</a:t>
            </a:r>
            <a:r>
              <a:rPr lang="en-GB" dirty="0"/>
              <a:t>, </a:t>
            </a:r>
            <a:r>
              <a:rPr lang="en-GB" dirty="0" err="1"/>
              <a:t>arcu</a:t>
            </a:r>
            <a:r>
              <a:rPr lang="en-GB" dirty="0"/>
              <a:t> </a:t>
            </a:r>
            <a:r>
              <a:rPr lang="en-GB" dirty="0" err="1"/>
              <a:t>tortor</a:t>
            </a:r>
            <a:r>
              <a:rPr lang="en-GB" dirty="0"/>
              <a:t> </a:t>
            </a:r>
            <a:r>
              <a:rPr lang="en-GB" dirty="0" err="1"/>
              <a:t>egestas</a:t>
            </a:r>
            <a:r>
              <a:rPr lang="en-GB" dirty="0"/>
              <a:t> </a:t>
            </a:r>
            <a:r>
              <a:rPr lang="en-GB" dirty="0" err="1"/>
              <a:t>sem</a:t>
            </a:r>
            <a:r>
              <a:rPr lang="en-GB" dirty="0"/>
              <a:t>, ac </a:t>
            </a:r>
            <a:r>
              <a:rPr lang="en-GB" dirty="0" err="1"/>
              <a:t>lobortis</a:t>
            </a:r>
            <a:r>
              <a:rPr lang="en-GB" dirty="0"/>
              <a:t> </a:t>
            </a:r>
            <a:r>
              <a:rPr lang="en-GB" dirty="0" err="1"/>
              <a:t>tortor</a:t>
            </a:r>
            <a:r>
              <a:rPr lang="en-GB" dirty="0"/>
              <a:t> </a:t>
            </a:r>
            <a:r>
              <a:rPr lang="en-GB" dirty="0" err="1"/>
              <a:t>quam</a:t>
            </a:r>
            <a:r>
              <a:rPr lang="en-GB" dirty="0"/>
              <a:t> et est. </a:t>
            </a:r>
            <a:r>
              <a:rPr lang="en-GB" dirty="0" err="1"/>
              <a:t>Sed</a:t>
            </a:r>
            <a:r>
              <a:rPr lang="en-GB" dirty="0"/>
              <a:t> </a:t>
            </a:r>
            <a:r>
              <a:rPr lang="en-GB" dirty="0" err="1"/>
              <a:t>hendrerit</a:t>
            </a:r>
            <a:r>
              <a:rPr lang="en-GB" dirty="0"/>
              <a:t> </a:t>
            </a:r>
            <a:r>
              <a:rPr lang="en-GB" dirty="0" err="1"/>
              <a:t>augue</a:t>
            </a:r>
            <a:r>
              <a:rPr lang="en-GB" dirty="0"/>
              <a:t> sit </a:t>
            </a:r>
            <a:r>
              <a:rPr lang="en-GB" dirty="0" err="1"/>
              <a:t>amet</a:t>
            </a:r>
            <a:r>
              <a:rPr lang="en-GB" dirty="0"/>
              <a:t> </a:t>
            </a:r>
            <a:r>
              <a:rPr lang="en-GB" dirty="0" err="1"/>
              <a:t>nulla</a:t>
            </a:r>
            <a:r>
              <a:rPr lang="en-GB" dirty="0"/>
              <a:t> pharetra </a:t>
            </a:r>
            <a:r>
              <a:rPr lang="en-GB" dirty="0" err="1"/>
              <a:t>dignissim</a:t>
            </a:r>
            <a:r>
              <a:rPr lang="en-GB" dirty="0"/>
              <a:t>. Maecenas tempus eros </a:t>
            </a:r>
            <a:r>
              <a:rPr lang="en-GB" dirty="0" err="1"/>
              <a:t>aliquet</a:t>
            </a:r>
            <a:r>
              <a:rPr lang="en-GB" dirty="0"/>
              <a:t> </a:t>
            </a:r>
            <a:r>
              <a:rPr lang="en-GB" dirty="0" err="1"/>
              <a:t>velit</a:t>
            </a:r>
            <a:r>
              <a:rPr lang="en-GB" dirty="0"/>
              <a:t> </a:t>
            </a:r>
            <a:r>
              <a:rPr lang="en-GB" dirty="0" err="1"/>
              <a:t>sodales</a:t>
            </a:r>
            <a:r>
              <a:rPr lang="en-GB" dirty="0"/>
              <a:t> </a:t>
            </a:r>
            <a:r>
              <a:rPr lang="en-GB" dirty="0" err="1"/>
              <a:t>bibendum</a:t>
            </a:r>
            <a:r>
              <a:rPr lang="en-GB" dirty="0"/>
              <a:t>. </a:t>
            </a:r>
          </a:p>
          <a:p>
            <a:pPr lvl="0"/>
            <a:r>
              <a:rPr lang="en-GB" dirty="0"/>
              <a:t>Nunc </a:t>
            </a:r>
            <a:r>
              <a:rPr lang="en-GB" dirty="0" err="1"/>
              <a:t>ornare</a:t>
            </a:r>
            <a:r>
              <a:rPr lang="en-GB" dirty="0"/>
              <a:t> </a:t>
            </a:r>
            <a:r>
              <a:rPr lang="en-GB" dirty="0" err="1"/>
              <a:t>tortor</a:t>
            </a:r>
            <a:r>
              <a:rPr lang="en-GB" dirty="0"/>
              <a:t> ante, </a:t>
            </a:r>
            <a:r>
              <a:rPr lang="en-GB" dirty="0" err="1"/>
              <a:t>quis</a:t>
            </a:r>
            <a:r>
              <a:rPr lang="en-GB" dirty="0"/>
              <a:t> gravida </a:t>
            </a:r>
            <a:r>
              <a:rPr lang="en-GB" dirty="0" err="1"/>
              <a:t>orci</a:t>
            </a:r>
            <a:r>
              <a:rPr lang="en-GB" dirty="0"/>
              <a:t> semper a. Donec </a:t>
            </a:r>
            <a:r>
              <a:rPr lang="en-GB" dirty="0" err="1"/>
              <a:t>malesuada</a:t>
            </a:r>
            <a:r>
              <a:rPr lang="en-GB" dirty="0"/>
              <a:t> </a:t>
            </a:r>
            <a:r>
              <a:rPr lang="en-GB" dirty="0" err="1"/>
              <a:t>arcu</a:t>
            </a:r>
            <a:r>
              <a:rPr lang="en-GB" dirty="0"/>
              <a:t> ac fermentum </a:t>
            </a:r>
            <a:r>
              <a:rPr lang="en-GB" dirty="0" err="1"/>
              <a:t>tincidunt</a:t>
            </a:r>
            <a:r>
              <a:rPr lang="en-GB" dirty="0"/>
              <a:t>. </a:t>
            </a:r>
            <a:r>
              <a:rPr lang="en-GB" dirty="0" err="1"/>
              <a:t>Quisque</a:t>
            </a:r>
            <a:r>
              <a:rPr lang="en-GB" dirty="0"/>
              <a:t> </a:t>
            </a:r>
            <a:r>
              <a:rPr lang="en-GB" dirty="0" err="1"/>
              <a:t>pellentesque</a:t>
            </a:r>
            <a:r>
              <a:rPr lang="en-GB" dirty="0"/>
              <a:t> </a:t>
            </a:r>
            <a:r>
              <a:rPr lang="en-GB" dirty="0" err="1"/>
              <a:t>luctus</a:t>
            </a:r>
            <a:r>
              <a:rPr lang="en-GB" dirty="0"/>
              <a:t> </a:t>
            </a:r>
            <a:r>
              <a:rPr lang="en-GB" dirty="0" err="1"/>
              <a:t>sem</a:t>
            </a:r>
            <a:r>
              <a:rPr lang="en-GB" dirty="0"/>
              <a:t> </a:t>
            </a:r>
            <a:r>
              <a:rPr lang="en-GB" dirty="0" err="1"/>
              <a:t>tincidunt</a:t>
            </a:r>
            <a:r>
              <a:rPr lang="en-GB" dirty="0"/>
              <a:t> </a:t>
            </a:r>
            <a:r>
              <a:rPr lang="en-GB" dirty="0" err="1"/>
              <a:t>sagittis</a:t>
            </a:r>
            <a:r>
              <a:rPr lang="en-GB" dirty="0"/>
              <a:t>.</a:t>
            </a:r>
          </a:p>
        </p:txBody>
      </p:sp>
      <p:sp>
        <p:nvSpPr>
          <p:cNvPr id="7" name="Picture Placeholder 5">
            <a:extLst>
              <a:ext uri="{FF2B5EF4-FFF2-40B4-BE49-F238E27FC236}">
                <a16:creationId xmlns:a16="http://schemas.microsoft.com/office/drawing/2014/main" id="{7A6877A3-00E1-678D-2584-68B947B22275}"/>
              </a:ext>
            </a:extLst>
          </p:cNvPr>
          <p:cNvSpPr>
            <a:spLocks noGrp="1"/>
          </p:cNvSpPr>
          <p:nvPr>
            <p:ph type="pic" sz="quarter" idx="13" hasCustomPrompt="1"/>
          </p:nvPr>
        </p:nvSpPr>
        <p:spPr>
          <a:xfrm>
            <a:off x="1318056" y="2765214"/>
            <a:ext cx="4802944" cy="3003974"/>
          </a:xfrm>
          <a:prstGeom prst="rect">
            <a:avLst/>
          </a:prstGeom>
          <a:pattFill prst="pct5">
            <a:fgClr>
              <a:schemeClr val="accent1"/>
            </a:fgClr>
            <a:bgClr>
              <a:schemeClr val="bg1"/>
            </a:bgClr>
          </a:pattFill>
        </p:spPr>
        <p:txBody>
          <a:bodyPr anchor="ctr"/>
          <a:lstStyle>
            <a:lvl1pPr marL="0" indent="0" algn="ctr">
              <a:buNone/>
              <a:defRPr sz="2773"/>
            </a:lvl1pPr>
          </a:lstStyle>
          <a:p>
            <a:r>
              <a:rPr lang="en-US" dirty="0"/>
              <a:t>Insert image here</a:t>
            </a:r>
          </a:p>
        </p:txBody>
      </p:sp>
    </p:spTree>
    <p:extLst>
      <p:ext uri="{BB962C8B-B14F-4D97-AF65-F5344CB8AC3E}">
        <p14:creationId xmlns:p14="http://schemas.microsoft.com/office/powerpoint/2010/main" val="13625058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97"/>
            </a:lvl1pPr>
          </a:lstStyle>
          <a:p>
            <a:r>
              <a:t>Title</a:t>
            </a:r>
          </a:p>
        </p:txBody>
      </p:sp>
      <p:sp>
        <p:nvSpPr>
          <p:cNvPr id="3" name="Subtitle 2"/>
          <p:cNvSpPr>
            <a:spLocks noGrp="1"/>
          </p:cNvSpPr>
          <p:nvPr>
            <p:ph type="subTitle" idx="1"/>
          </p:nvPr>
        </p:nvSpPr>
        <p:spPr>
          <a:xfrm>
            <a:off x="1524000" y="3602039"/>
            <a:ext cx="9144000" cy="1655762"/>
          </a:xfrm>
        </p:spPr>
        <p:txBody>
          <a:bodyPr/>
          <a:lstStyle>
            <a:lvl1pPr marL="0" indent="0" algn="ctr">
              <a:buNone/>
              <a:defRPr sz="2399"/>
            </a:lvl1pPr>
            <a:lvl2pPr marL="456970" indent="0" algn="ctr">
              <a:buNone/>
              <a:defRPr sz="1999"/>
            </a:lvl2pPr>
            <a:lvl3pPr marL="913941" indent="0" algn="ctr">
              <a:buNone/>
              <a:defRPr sz="1800"/>
            </a:lvl3pPr>
            <a:lvl4pPr marL="1370911" indent="0" algn="ctr">
              <a:buNone/>
              <a:defRPr sz="1599"/>
            </a:lvl4pPr>
            <a:lvl5pPr marL="1827882" indent="0" algn="ctr">
              <a:buNone/>
              <a:defRPr sz="1599"/>
            </a:lvl5pPr>
            <a:lvl6pPr marL="2284852" indent="0" algn="ctr">
              <a:buNone/>
              <a:defRPr sz="1599"/>
            </a:lvl6pPr>
            <a:lvl7pPr marL="2741822" indent="0" algn="ctr">
              <a:buNone/>
              <a:defRPr sz="1599"/>
            </a:lvl7pPr>
            <a:lvl8pPr marL="3198793" indent="0" algn="ctr">
              <a:buNone/>
              <a:defRPr sz="1599"/>
            </a:lvl8pPr>
            <a:lvl9pPr marL="3655763" indent="0" algn="ctr">
              <a:buNone/>
              <a:defRPr sz="1599"/>
            </a:lvl9pPr>
          </a:lstStyle>
          <a:p>
            <a:r>
              <a:t>Subtitle</a:t>
            </a:r>
          </a:p>
        </p:txBody>
      </p:sp>
      <p:sp>
        <p:nvSpPr>
          <p:cNvPr id="4" name="Date placeholder 3"/>
          <p:cNvSpPr>
            <a:spLocks noGrp="1"/>
          </p:cNvSpPr>
          <p:nvPr>
            <p:ph type="dt" sz="half" idx="10"/>
          </p:nvPr>
        </p:nvSpPr>
        <p:spPr/>
        <p:txBody>
          <a:bodyPr/>
          <a:lstStyle/>
          <a:p>
            <a:fld id="{1A2F0B57-8E6A-4005-9EDD-D258F6CC94AB}" type="datetimeFigureOut">
              <a:rPr lang="en-US" smtClean="0"/>
              <a:t>6/2/2025</a:t>
            </a:fld>
            <a:endParaRPr/>
          </a:p>
        </p:txBody>
      </p:sp>
      <p:sp>
        <p:nvSpPr>
          <p:cNvPr id="5" name="Bottom colontitle 4"/>
          <p:cNvSpPr>
            <a:spLocks noGrp="1"/>
          </p:cNvSpPr>
          <p:nvPr>
            <p:ph type="ftr" sz="quarter" idx="11"/>
          </p:nvPr>
        </p:nvSpPr>
        <p:spPr/>
        <p:txBody>
          <a:bodyPr/>
          <a:lstStyle/>
          <a:p>
            <a:endParaRPr/>
          </a:p>
        </p:txBody>
      </p:sp>
      <p:sp>
        <p:nvSpPr>
          <p:cNvPr id="6" name="Slide number 5"/>
          <p:cNvSpPr>
            <a:spLocks noGrp="1"/>
          </p:cNvSpPr>
          <p:nvPr>
            <p:ph type="sldNum" sz="quarter" idx="12"/>
          </p:nvPr>
        </p:nvSpPr>
        <p:spPr/>
        <p:txBody>
          <a:bodyPr/>
          <a:lstStyle/>
          <a:p>
            <a:fld id="{6CB18C70-803E-428A-BAB3-289BE172EF8D}" type="slidenum">
              <a:rPr smtClean="0"/>
              <a:t>‹#›</a:t>
            </a:fld>
            <a:endParaRPr/>
          </a:p>
        </p:txBody>
      </p:sp>
    </p:spTree>
    <p:extLst>
      <p:ext uri="{BB962C8B-B14F-4D97-AF65-F5344CB8AC3E}">
        <p14:creationId xmlns:p14="http://schemas.microsoft.com/office/powerpoint/2010/main" val="28532863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7" name="Title Placeholder 9">
            <a:extLst>
              <a:ext uri="{FF2B5EF4-FFF2-40B4-BE49-F238E27FC236}">
                <a16:creationId xmlns:a16="http://schemas.microsoft.com/office/drawing/2014/main" id="{9414B952-FA1A-6A25-6151-81C0F3501A41}"/>
              </a:ext>
            </a:extLst>
          </p:cNvPr>
          <p:cNvSpPr>
            <a:spLocks noGrp="1"/>
          </p:cNvSpPr>
          <p:nvPr>
            <p:ph type="title" hasCustomPrompt="1"/>
          </p:nvPr>
        </p:nvSpPr>
        <p:spPr>
          <a:xfrm>
            <a:off x="3991258" y="2661325"/>
            <a:ext cx="7683612" cy="1992550"/>
          </a:xfrm>
          <a:prstGeom prst="rect">
            <a:avLst/>
          </a:prstGeom>
        </p:spPr>
        <p:txBody>
          <a:bodyPr vert="horz" lIns="0" tIns="0" rIns="0" bIns="0" rtlCol="0" anchor="ctr">
            <a:normAutofit/>
          </a:bodyPr>
          <a:lstStyle>
            <a:lvl1pPr>
              <a:defRPr>
                <a:solidFill>
                  <a:schemeClr val="bg1"/>
                </a:solidFill>
              </a:defRPr>
            </a:lvl1pPr>
          </a:lstStyle>
          <a:p>
            <a:r>
              <a:rPr lang="en-GB" dirty="0"/>
              <a:t>Insert section title here.</a:t>
            </a:r>
            <a:endParaRPr lang="en-US" dirty="0"/>
          </a:p>
        </p:txBody>
      </p:sp>
    </p:spTree>
    <p:extLst>
      <p:ext uri="{BB962C8B-B14F-4D97-AF65-F5344CB8AC3E}">
        <p14:creationId xmlns:p14="http://schemas.microsoft.com/office/powerpoint/2010/main" val="3057119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21" name="diagonals"/>
          <p:cNvGrpSpPr/>
          <p:nvPr/>
        </p:nvGrpSpPr>
        <p:grpSpPr>
          <a:xfrm>
            <a:off x="8023543" y="4421635"/>
            <a:ext cx="5002269" cy="2913501"/>
            <a:chOff x="5638800" y="3108960"/>
            <a:chExt cx="3515503" cy="2048555"/>
          </a:xfrm>
        </p:grpSpPr>
        <p:cxnSp>
          <p:nvCxnSpPr>
            <p:cNvPr id="14" name="Straight Connector 13"/>
            <p:cNvCxnSpPr/>
            <p:nvPr/>
          </p:nvCxnSpPr>
          <p:spPr>
            <a:xfrm flipV="1">
              <a:off x="5638800" y="3108960"/>
              <a:ext cx="3515503" cy="2037116"/>
            </a:xfrm>
            <a:prstGeom prst="line">
              <a:avLst/>
            </a:pr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7" name="Straight Connector 16"/>
            <p:cNvCxnSpPr/>
            <p:nvPr/>
          </p:nvCxnSpPr>
          <p:spPr>
            <a:xfrm flipV="1">
              <a:off x="6004643" y="3333750"/>
              <a:ext cx="3149660" cy="1823765"/>
            </a:xfrm>
            <a:prstGeom prst="line">
              <a:avLst/>
            </a:pr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9" name="Straight Connector 18"/>
            <p:cNvCxnSpPr/>
            <p:nvPr/>
          </p:nvCxnSpPr>
          <p:spPr>
            <a:xfrm flipV="1">
              <a:off x="6388342" y="3549891"/>
              <a:ext cx="2765961" cy="1600149"/>
            </a:xfrm>
            <a:prstGeom prst="line">
              <a:avLst/>
            </a:pr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grpSp>
      <p:grpSp>
        <p:nvGrpSpPr>
          <p:cNvPr id="12" name="bottom lines"/>
          <p:cNvGrpSpPr/>
          <p:nvPr/>
        </p:nvGrpSpPr>
        <p:grpSpPr>
          <a:xfrm>
            <a:off x="-9517" y="6460961"/>
            <a:ext cx="5869700" cy="874887"/>
            <a:chOff x="-6689" y="4553748"/>
            <a:chExt cx="4125119" cy="615155"/>
          </a:xfrm>
        </p:grpSpPr>
        <p:sp>
          <p:nvSpPr>
            <p:cNvPr id="9" name="Freeform 8"/>
            <p:cNvSpPr/>
            <p:nvPr/>
          </p:nvSpPr>
          <p:spPr>
            <a:xfrm rot="16200000">
              <a:off x="1754302" y="2802395"/>
              <a:ext cx="612775" cy="4115481"/>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4115481 h 4115481"/>
                <a:gd name="connsiteX1" fmla="*/ 612775 w 612775"/>
                <a:gd name="connsiteY1" fmla="*/ 3180443 h 4115481"/>
                <a:gd name="connsiteX2" fmla="*/ 612775 w 612775"/>
                <a:gd name="connsiteY2" fmla="*/ 0 h 4115481"/>
              </a:gdLst>
              <a:ahLst/>
              <a:cxnLst>
                <a:cxn ang="0">
                  <a:pos x="connsiteX0" y="connsiteY0"/>
                </a:cxn>
                <a:cxn ang="0">
                  <a:pos x="connsiteX1" y="connsiteY1"/>
                </a:cxn>
                <a:cxn ang="0">
                  <a:pos x="connsiteX2" y="connsiteY2"/>
                </a:cxn>
              </a:cxnLst>
              <a:rect l="l" t="t" r="r" b="b"/>
              <a:pathLst>
                <a:path w="612775" h="4115481">
                  <a:moveTo>
                    <a:pt x="0" y="4115481"/>
                  </a:moveTo>
                  <a:lnTo>
                    <a:pt x="612775" y="3180443"/>
                  </a:lnTo>
                  <a:lnTo>
                    <a:pt x="612775" y="0"/>
                  </a:lnTo>
                </a:path>
              </a:pathLst>
            </a:cu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sz="1919"/>
            </a:p>
          </p:txBody>
        </p:sp>
        <p:sp>
          <p:nvSpPr>
            <p:cNvPr id="10" name="Freeform 9"/>
            <p:cNvSpPr/>
            <p:nvPr/>
          </p:nvSpPr>
          <p:spPr>
            <a:xfrm rot="16200000">
              <a:off x="1604659" y="3152814"/>
              <a:ext cx="410751" cy="3621427"/>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202024 w 612775"/>
                <a:gd name="connsiteY1" fmla="*/ 3607676 h 3919538"/>
                <a:gd name="connsiteX2" fmla="*/ 612775 w 612775"/>
                <a:gd name="connsiteY2" fmla="*/ 2984500 h 3919538"/>
                <a:gd name="connsiteX3" fmla="*/ 612775 w 612775"/>
                <a:gd name="connsiteY3" fmla="*/ 0 h 3919538"/>
                <a:gd name="connsiteX0" fmla="*/ 0 w 410751"/>
                <a:gd name="connsiteY0" fmla="*/ 3607676 h 3607676"/>
                <a:gd name="connsiteX1" fmla="*/ 410751 w 410751"/>
                <a:gd name="connsiteY1" fmla="*/ 2984500 h 3607676"/>
                <a:gd name="connsiteX2" fmla="*/ 410751 w 410751"/>
                <a:gd name="connsiteY2" fmla="*/ 0 h 3607676"/>
                <a:gd name="connsiteX0" fmla="*/ 0 w 410751"/>
                <a:gd name="connsiteY0" fmla="*/ 3607676 h 3607676"/>
                <a:gd name="connsiteX1" fmla="*/ 410751 w 410751"/>
                <a:gd name="connsiteY1" fmla="*/ 2984500 h 3607676"/>
                <a:gd name="connsiteX2" fmla="*/ 409575 w 410751"/>
                <a:gd name="connsiteY2" fmla="*/ 185820 h 3607676"/>
                <a:gd name="connsiteX3" fmla="*/ 410751 w 410751"/>
                <a:gd name="connsiteY3" fmla="*/ 0 h 3607676"/>
                <a:gd name="connsiteX0" fmla="*/ 0 w 410751"/>
                <a:gd name="connsiteY0" fmla="*/ 3421856 h 3421856"/>
                <a:gd name="connsiteX1" fmla="*/ 410751 w 410751"/>
                <a:gd name="connsiteY1" fmla="*/ 2798680 h 3421856"/>
                <a:gd name="connsiteX2" fmla="*/ 409575 w 410751"/>
                <a:gd name="connsiteY2" fmla="*/ 0 h 3421856"/>
                <a:gd name="connsiteX0" fmla="*/ 0 w 410751"/>
                <a:gd name="connsiteY0" fmla="*/ 3614170 h 3614170"/>
                <a:gd name="connsiteX1" fmla="*/ 410751 w 410751"/>
                <a:gd name="connsiteY1" fmla="*/ 2990994 h 3614170"/>
                <a:gd name="connsiteX2" fmla="*/ 405947 w 410751"/>
                <a:gd name="connsiteY2" fmla="*/ 0 h 3614170"/>
                <a:gd name="connsiteX0" fmla="*/ 0 w 410751"/>
                <a:gd name="connsiteY0" fmla="*/ 3621427 h 3621427"/>
                <a:gd name="connsiteX1" fmla="*/ 410751 w 410751"/>
                <a:gd name="connsiteY1" fmla="*/ 2998251 h 3621427"/>
                <a:gd name="connsiteX2" fmla="*/ 405947 w 410751"/>
                <a:gd name="connsiteY2" fmla="*/ 0 h 3621427"/>
              </a:gdLst>
              <a:ahLst/>
              <a:cxnLst>
                <a:cxn ang="0">
                  <a:pos x="connsiteX0" y="connsiteY0"/>
                </a:cxn>
                <a:cxn ang="0">
                  <a:pos x="connsiteX1" y="connsiteY1"/>
                </a:cxn>
                <a:cxn ang="0">
                  <a:pos x="connsiteX2" y="connsiteY2"/>
                </a:cxn>
              </a:cxnLst>
              <a:rect l="l" t="t" r="r" b="b"/>
              <a:pathLst>
                <a:path w="410751" h="3621427">
                  <a:moveTo>
                    <a:pt x="0" y="3621427"/>
                  </a:moveTo>
                  <a:lnTo>
                    <a:pt x="410751" y="2998251"/>
                  </a:lnTo>
                  <a:cubicBezTo>
                    <a:pt x="410359" y="2065358"/>
                    <a:pt x="406339" y="932893"/>
                    <a:pt x="405947" y="0"/>
                  </a:cubicBezTo>
                </a:path>
              </a:pathLst>
            </a:cu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sz="1919"/>
            </a:p>
          </p:txBody>
        </p:sp>
        <p:sp>
          <p:nvSpPr>
            <p:cNvPr id="11" name="Freeform 10"/>
            <p:cNvSpPr/>
            <p:nvPr/>
          </p:nvSpPr>
          <p:spPr>
            <a:xfrm rot="16200000">
              <a:off x="1462308" y="3453376"/>
              <a:ext cx="241768" cy="3179761"/>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373856 w 612775"/>
                <a:gd name="connsiteY1" fmla="*/ 3344891 h 3919538"/>
                <a:gd name="connsiteX2" fmla="*/ 612775 w 612775"/>
                <a:gd name="connsiteY2" fmla="*/ 2984500 h 3919538"/>
                <a:gd name="connsiteX3" fmla="*/ 612775 w 612775"/>
                <a:gd name="connsiteY3" fmla="*/ 0 h 3919538"/>
                <a:gd name="connsiteX0" fmla="*/ 0 w 238919"/>
                <a:gd name="connsiteY0" fmla="*/ 3344891 h 3344891"/>
                <a:gd name="connsiteX1" fmla="*/ 238919 w 238919"/>
                <a:gd name="connsiteY1" fmla="*/ 2984500 h 3344891"/>
                <a:gd name="connsiteX2" fmla="*/ 238919 w 238919"/>
                <a:gd name="connsiteY2" fmla="*/ 0 h 3344891"/>
                <a:gd name="connsiteX0" fmla="*/ 0 w 238919"/>
                <a:gd name="connsiteY0" fmla="*/ 3344891 h 3344891"/>
                <a:gd name="connsiteX1" fmla="*/ 238919 w 238919"/>
                <a:gd name="connsiteY1" fmla="*/ 2984500 h 3344891"/>
                <a:gd name="connsiteX2" fmla="*/ 238125 w 238919"/>
                <a:gd name="connsiteY2" fmla="*/ 368330 h 3344891"/>
                <a:gd name="connsiteX3" fmla="*/ 238919 w 238919"/>
                <a:gd name="connsiteY3" fmla="*/ 0 h 3344891"/>
                <a:gd name="connsiteX0" fmla="*/ 0 w 238919"/>
                <a:gd name="connsiteY0" fmla="*/ 2976561 h 2976561"/>
                <a:gd name="connsiteX1" fmla="*/ 238919 w 238919"/>
                <a:gd name="connsiteY1" fmla="*/ 2616170 h 2976561"/>
                <a:gd name="connsiteX2" fmla="*/ 238125 w 238919"/>
                <a:gd name="connsiteY2" fmla="*/ 0 h 2976561"/>
                <a:gd name="connsiteX0" fmla="*/ 0 w 241768"/>
                <a:gd name="connsiteY0" fmla="*/ 3179761 h 3179761"/>
                <a:gd name="connsiteX1" fmla="*/ 238919 w 241768"/>
                <a:gd name="connsiteY1" fmla="*/ 2819370 h 3179761"/>
                <a:gd name="connsiteX2" fmla="*/ 241754 w 241768"/>
                <a:gd name="connsiteY2" fmla="*/ 0 h 3179761"/>
              </a:gdLst>
              <a:ahLst/>
              <a:cxnLst>
                <a:cxn ang="0">
                  <a:pos x="connsiteX0" y="connsiteY0"/>
                </a:cxn>
                <a:cxn ang="0">
                  <a:pos x="connsiteX1" y="connsiteY1"/>
                </a:cxn>
                <a:cxn ang="0">
                  <a:pos x="connsiteX2" y="connsiteY2"/>
                </a:cxn>
              </a:cxnLst>
              <a:rect l="l" t="t" r="r" b="b"/>
              <a:pathLst>
                <a:path w="241768" h="3179761">
                  <a:moveTo>
                    <a:pt x="0" y="3179761"/>
                  </a:moveTo>
                  <a:lnTo>
                    <a:pt x="238919" y="2819370"/>
                  </a:lnTo>
                  <a:cubicBezTo>
                    <a:pt x="238654" y="1947313"/>
                    <a:pt x="242019" y="872057"/>
                    <a:pt x="241754" y="0"/>
                  </a:cubicBezTo>
                </a:path>
              </a:pathLst>
            </a:cu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sz="1919"/>
            </a:p>
          </p:txBody>
        </p:sp>
      </p:grpSp>
      <p:sp>
        <p:nvSpPr>
          <p:cNvPr id="2" name="Title 1"/>
          <p:cNvSpPr>
            <a:spLocks noGrp="1"/>
          </p:cNvSpPr>
          <p:nvPr>
            <p:ph type="ctrTitle"/>
          </p:nvPr>
        </p:nvSpPr>
        <p:spPr>
          <a:xfrm>
            <a:off x="1734820" y="623148"/>
            <a:ext cx="9324658" cy="2133601"/>
          </a:xfrm>
        </p:spPr>
        <p:txBody>
          <a:bodyPr rtlCol="0">
            <a:normAutofit/>
          </a:bodyPr>
          <a:lstStyle>
            <a:lvl1pPr>
              <a:defRPr sz="5757"/>
            </a:lvl1pPr>
          </a:lstStyle>
          <a:p>
            <a:pPr rtl="0"/>
            <a:r>
              <a:rPr lang="en-US"/>
              <a:t>Click to edit Master title style</a:t>
            </a:r>
            <a:endParaRPr/>
          </a:p>
        </p:txBody>
      </p:sp>
      <p:sp>
        <p:nvSpPr>
          <p:cNvPr id="3" name="Subtitle 2"/>
          <p:cNvSpPr>
            <a:spLocks noGrp="1"/>
          </p:cNvSpPr>
          <p:nvPr>
            <p:ph type="subTitle" idx="1"/>
          </p:nvPr>
        </p:nvSpPr>
        <p:spPr>
          <a:xfrm>
            <a:off x="1734820" y="2790613"/>
            <a:ext cx="9324658" cy="1869440"/>
          </a:xfrm>
        </p:spPr>
        <p:txBody>
          <a:bodyPr rtlCol="0">
            <a:normAutofit/>
          </a:bodyPr>
          <a:lstStyle>
            <a:lvl1pPr marL="0" indent="0" algn="l">
              <a:spcBef>
                <a:spcPts val="0"/>
              </a:spcBef>
              <a:buNone/>
              <a:defRPr sz="2986" cap="all" spc="213" baseline="0">
                <a:solidFill>
                  <a:schemeClr val="accent1"/>
                </a:solidFill>
              </a:defRPr>
            </a:lvl1pPr>
            <a:lvl2pPr marL="649820" indent="0" algn="ctr">
              <a:buNone/>
              <a:defRPr>
                <a:solidFill>
                  <a:schemeClr val="tx1">
                    <a:tint val="75000"/>
                  </a:schemeClr>
                </a:solidFill>
              </a:defRPr>
            </a:lvl2pPr>
            <a:lvl3pPr marL="1299641" indent="0" algn="ctr">
              <a:buNone/>
              <a:defRPr>
                <a:solidFill>
                  <a:schemeClr val="tx1">
                    <a:tint val="75000"/>
                  </a:schemeClr>
                </a:solidFill>
              </a:defRPr>
            </a:lvl3pPr>
            <a:lvl4pPr marL="1949460" indent="0" algn="ctr">
              <a:buNone/>
              <a:defRPr>
                <a:solidFill>
                  <a:schemeClr val="tx1">
                    <a:tint val="75000"/>
                  </a:schemeClr>
                </a:solidFill>
              </a:defRPr>
            </a:lvl4pPr>
            <a:lvl5pPr marL="2599280" indent="0" algn="ctr">
              <a:buNone/>
              <a:defRPr>
                <a:solidFill>
                  <a:schemeClr val="tx1">
                    <a:tint val="75000"/>
                  </a:schemeClr>
                </a:solidFill>
              </a:defRPr>
            </a:lvl5pPr>
            <a:lvl6pPr marL="3249101" indent="0" algn="ctr">
              <a:buNone/>
              <a:defRPr>
                <a:solidFill>
                  <a:schemeClr val="tx1">
                    <a:tint val="75000"/>
                  </a:schemeClr>
                </a:solidFill>
              </a:defRPr>
            </a:lvl6pPr>
            <a:lvl7pPr marL="3898921" indent="0" algn="ctr">
              <a:buNone/>
              <a:defRPr>
                <a:solidFill>
                  <a:schemeClr val="tx1">
                    <a:tint val="75000"/>
                  </a:schemeClr>
                </a:solidFill>
              </a:defRPr>
            </a:lvl7pPr>
            <a:lvl8pPr marL="4548739" indent="0" algn="ctr">
              <a:buNone/>
              <a:defRPr>
                <a:solidFill>
                  <a:schemeClr val="tx1">
                    <a:tint val="75000"/>
                  </a:schemeClr>
                </a:solidFill>
              </a:defRPr>
            </a:lvl8pPr>
            <a:lvl9pPr marL="5198561" indent="0" algn="ctr">
              <a:buNone/>
              <a:defRPr>
                <a:solidFill>
                  <a:schemeClr val="tx1">
                    <a:tint val="75000"/>
                  </a:schemeClr>
                </a:solidFill>
              </a:defRPr>
            </a:lvl9pPr>
          </a:lstStyle>
          <a:p>
            <a:pPr rtl="0"/>
            <a:r>
              <a:rPr lang="en-US"/>
              <a:t>Click to edit Master subtitle style</a:t>
            </a:r>
            <a:endParaRPr/>
          </a:p>
        </p:txBody>
      </p:sp>
      <p:sp>
        <p:nvSpPr>
          <p:cNvPr id="22" name="Date Placeholder 21"/>
          <p:cNvSpPr>
            <a:spLocks noGrp="1"/>
          </p:cNvSpPr>
          <p:nvPr>
            <p:ph type="dt" sz="half" idx="10"/>
          </p:nvPr>
        </p:nvSpPr>
        <p:spPr/>
        <p:txBody>
          <a:bodyPr rtlCol="0"/>
          <a:lstStyle/>
          <a:p>
            <a:pPr rtl="0"/>
            <a:r>
              <a:rPr lang="en-US"/>
              <a:t>1/8/2016</a:t>
            </a:r>
            <a:endParaRPr/>
          </a:p>
        </p:txBody>
      </p:sp>
      <p:sp>
        <p:nvSpPr>
          <p:cNvPr id="23" name="Footer Placeholder 22"/>
          <p:cNvSpPr>
            <a:spLocks noGrp="1"/>
          </p:cNvSpPr>
          <p:nvPr>
            <p:ph type="ftr" sz="quarter" idx="11"/>
          </p:nvPr>
        </p:nvSpPr>
        <p:spPr/>
        <p:txBody>
          <a:bodyPr rtlCol="0"/>
          <a:lstStyle/>
          <a:p>
            <a:pPr rtl="0"/>
            <a:endParaRPr/>
          </a:p>
        </p:txBody>
      </p:sp>
      <p:sp>
        <p:nvSpPr>
          <p:cNvPr id="24" name="Slide Number Placeholder 23"/>
          <p:cNvSpPr>
            <a:spLocks noGrp="1"/>
          </p:cNvSpPr>
          <p:nvPr>
            <p:ph type="sldNum" sz="quarter" idx="12"/>
          </p:nvPr>
        </p:nvSpPr>
        <p:spPr/>
        <p:txBody>
          <a:bodyPr rtlCol="0"/>
          <a:lstStyle/>
          <a:p>
            <a:pPr rtl="0"/>
            <a:fld id="{C014DD1E-5D91-48A3-AD6D-45FBA980D106}" type="slidenum">
              <a:rPr/>
              <a:t>‹#›</a:t>
            </a:fld>
            <a:endParaRPr/>
          </a:p>
        </p:txBody>
      </p:sp>
    </p:spTree>
    <p:extLst>
      <p:ext uri="{BB962C8B-B14F-4D97-AF65-F5344CB8AC3E}">
        <p14:creationId xmlns:p14="http://schemas.microsoft.com/office/powerpoint/2010/main" val="3672539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a:t>Click to edit Master title style</a:t>
            </a:r>
            <a:endParaRPr/>
          </a:p>
        </p:txBody>
      </p:sp>
      <p:sp>
        <p:nvSpPr>
          <p:cNvPr id="3" name="Content Placeholder 2"/>
          <p:cNvSpPr>
            <a:spLocks noGrp="1"/>
          </p:cNvSpPr>
          <p:nvPr>
            <p:ph idx="1"/>
          </p:nvPr>
        </p:nvSpPr>
        <p:spPr/>
        <p:txBody>
          <a:bodyPr rtlCol="0"/>
          <a:lstStyle>
            <a:lvl5pPr>
              <a:defRPr/>
            </a:lvl5pPr>
            <a:lvl6pPr>
              <a:defRPr/>
            </a:lvl6pPr>
            <a:lvl7pPr>
              <a:defRPr/>
            </a:lvl7pPr>
            <a:lvl8pPr>
              <a:defRPr/>
            </a:lvl8pPr>
            <a:lvl9pPr>
              <a:defRPr/>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a:p>
        </p:txBody>
      </p:sp>
      <p:sp>
        <p:nvSpPr>
          <p:cNvPr id="4" name="Date Placeholder 3"/>
          <p:cNvSpPr>
            <a:spLocks noGrp="1"/>
          </p:cNvSpPr>
          <p:nvPr>
            <p:ph type="dt" sz="half" idx="10"/>
          </p:nvPr>
        </p:nvSpPr>
        <p:spPr/>
        <p:txBody>
          <a:bodyPr rtlCol="0"/>
          <a:lstStyle/>
          <a:p>
            <a:pPr rtl="0"/>
            <a:r>
              <a:rPr lang="en-US"/>
              <a:t>1/8/2016</a:t>
            </a:r>
            <a:endParaRPr/>
          </a:p>
        </p:txBody>
      </p:sp>
      <p:sp>
        <p:nvSpPr>
          <p:cNvPr id="5" name="Footer Placeholder 4"/>
          <p:cNvSpPr>
            <a:spLocks noGrp="1"/>
          </p:cNvSpPr>
          <p:nvPr>
            <p:ph type="ftr" sz="quarter" idx="11"/>
          </p:nvPr>
        </p:nvSpPr>
        <p:spPr/>
        <p:txBody>
          <a:bodyPr rtlCol="0"/>
          <a:lstStyle/>
          <a:p>
            <a:pPr rtl="0"/>
            <a:endParaRPr/>
          </a:p>
        </p:txBody>
      </p:sp>
      <p:sp>
        <p:nvSpPr>
          <p:cNvPr id="6" name="Slide Number Placeholder 5"/>
          <p:cNvSpPr>
            <a:spLocks noGrp="1"/>
          </p:cNvSpPr>
          <p:nvPr>
            <p:ph type="sldNum" sz="quarter" idx="12"/>
          </p:nvPr>
        </p:nvSpPr>
        <p:spPr/>
        <p:txBody>
          <a:bodyPr rtlCol="0"/>
          <a:lstStyle/>
          <a:p>
            <a:pPr rtl="0"/>
            <a:fld id="{C014DD1E-5D91-48A3-AD6D-45FBA980D106}" type="slidenum">
              <a:rPr/>
              <a:t>‹#›</a:t>
            </a:fld>
            <a:endParaRPr/>
          </a:p>
        </p:txBody>
      </p:sp>
    </p:spTree>
    <p:extLst>
      <p:ext uri="{BB962C8B-B14F-4D97-AF65-F5344CB8AC3E}">
        <p14:creationId xmlns:p14="http://schemas.microsoft.com/office/powerpoint/2010/main" val="3413858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1" name="diagonals"/>
          <p:cNvGrpSpPr/>
          <p:nvPr/>
        </p:nvGrpSpPr>
        <p:grpSpPr>
          <a:xfrm>
            <a:off x="8023543" y="4421635"/>
            <a:ext cx="5002269" cy="2913501"/>
            <a:chOff x="5638800" y="3108960"/>
            <a:chExt cx="3515503" cy="2048555"/>
          </a:xfrm>
        </p:grpSpPr>
        <p:cxnSp>
          <p:nvCxnSpPr>
            <p:cNvPr id="12" name="Straight Connector 11"/>
            <p:cNvCxnSpPr/>
            <p:nvPr/>
          </p:nvCxnSpPr>
          <p:spPr>
            <a:xfrm flipV="1">
              <a:off x="5638800" y="3108960"/>
              <a:ext cx="3515503" cy="2037116"/>
            </a:xfrm>
            <a:prstGeom prst="line">
              <a:avLst/>
            </a:pr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3" name="Straight Connector 12"/>
            <p:cNvCxnSpPr/>
            <p:nvPr/>
          </p:nvCxnSpPr>
          <p:spPr>
            <a:xfrm flipV="1">
              <a:off x="6004643" y="3333750"/>
              <a:ext cx="3149660" cy="1823765"/>
            </a:xfrm>
            <a:prstGeom prst="line">
              <a:avLst/>
            </a:pr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4" name="Straight Connector 13"/>
            <p:cNvCxnSpPr/>
            <p:nvPr/>
          </p:nvCxnSpPr>
          <p:spPr>
            <a:xfrm flipV="1">
              <a:off x="6388342" y="3549891"/>
              <a:ext cx="2765961" cy="1600149"/>
            </a:xfrm>
            <a:prstGeom prst="line">
              <a:avLst/>
            </a:pr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grpSp>
      <p:sp>
        <p:nvSpPr>
          <p:cNvPr id="2" name="Title 1"/>
          <p:cNvSpPr>
            <a:spLocks noGrp="1"/>
          </p:cNvSpPr>
          <p:nvPr>
            <p:ph type="title"/>
          </p:nvPr>
        </p:nvSpPr>
        <p:spPr>
          <a:xfrm>
            <a:off x="1734821" y="2357123"/>
            <a:ext cx="9541510" cy="2948624"/>
          </a:xfrm>
        </p:spPr>
        <p:txBody>
          <a:bodyPr rtlCol="0" anchor="b">
            <a:normAutofit/>
          </a:bodyPr>
          <a:lstStyle>
            <a:lvl1pPr algn="l">
              <a:defRPr sz="5757" b="0" cap="none" baseline="0"/>
            </a:lvl1pPr>
          </a:lstStyle>
          <a:p>
            <a:pPr rtl="0"/>
            <a:r>
              <a:rPr lang="en-US"/>
              <a:t>Click to edit Master title style</a:t>
            </a:r>
            <a:endParaRPr/>
          </a:p>
        </p:txBody>
      </p:sp>
      <p:sp>
        <p:nvSpPr>
          <p:cNvPr id="3" name="Text Placeholder 2"/>
          <p:cNvSpPr>
            <a:spLocks noGrp="1"/>
          </p:cNvSpPr>
          <p:nvPr>
            <p:ph type="body" idx="1"/>
          </p:nvPr>
        </p:nvSpPr>
        <p:spPr>
          <a:xfrm>
            <a:off x="1734821" y="5281352"/>
            <a:ext cx="7546468" cy="1302329"/>
          </a:xfrm>
        </p:spPr>
        <p:txBody>
          <a:bodyPr rtlCol="0" anchor="t">
            <a:normAutofit/>
          </a:bodyPr>
          <a:lstStyle>
            <a:lvl1pPr marL="0" indent="0">
              <a:spcBef>
                <a:spcPts val="0"/>
              </a:spcBef>
              <a:buNone/>
              <a:defRPr sz="2986" cap="all" spc="213" baseline="0">
                <a:solidFill>
                  <a:schemeClr val="accent1"/>
                </a:solidFill>
              </a:defRPr>
            </a:lvl1pPr>
            <a:lvl2pPr marL="649820" indent="0">
              <a:buNone/>
              <a:defRPr sz="2559">
                <a:solidFill>
                  <a:schemeClr val="tx1">
                    <a:tint val="75000"/>
                  </a:schemeClr>
                </a:solidFill>
              </a:defRPr>
            </a:lvl2pPr>
            <a:lvl3pPr marL="1299641" indent="0">
              <a:buNone/>
              <a:defRPr sz="2239">
                <a:solidFill>
                  <a:schemeClr val="tx1">
                    <a:tint val="75000"/>
                  </a:schemeClr>
                </a:solidFill>
              </a:defRPr>
            </a:lvl3pPr>
            <a:lvl4pPr marL="1949460" indent="0">
              <a:buNone/>
              <a:defRPr sz="2026">
                <a:solidFill>
                  <a:schemeClr val="tx1">
                    <a:tint val="75000"/>
                  </a:schemeClr>
                </a:solidFill>
              </a:defRPr>
            </a:lvl4pPr>
            <a:lvl5pPr marL="2599280" indent="0">
              <a:buNone/>
              <a:defRPr sz="2026">
                <a:solidFill>
                  <a:schemeClr val="tx1">
                    <a:tint val="75000"/>
                  </a:schemeClr>
                </a:solidFill>
              </a:defRPr>
            </a:lvl5pPr>
            <a:lvl6pPr marL="3249101" indent="0">
              <a:buNone/>
              <a:defRPr sz="2026">
                <a:solidFill>
                  <a:schemeClr val="tx1">
                    <a:tint val="75000"/>
                  </a:schemeClr>
                </a:solidFill>
              </a:defRPr>
            </a:lvl6pPr>
            <a:lvl7pPr marL="3898921" indent="0">
              <a:buNone/>
              <a:defRPr sz="2026">
                <a:solidFill>
                  <a:schemeClr val="tx1">
                    <a:tint val="75000"/>
                  </a:schemeClr>
                </a:solidFill>
              </a:defRPr>
            </a:lvl7pPr>
            <a:lvl8pPr marL="4548739" indent="0">
              <a:buNone/>
              <a:defRPr sz="2026">
                <a:solidFill>
                  <a:schemeClr val="tx1">
                    <a:tint val="75000"/>
                  </a:schemeClr>
                </a:solidFill>
              </a:defRPr>
            </a:lvl8pPr>
            <a:lvl9pPr marL="5198561" indent="0">
              <a:buNone/>
              <a:defRPr sz="2026">
                <a:solidFill>
                  <a:schemeClr val="tx1">
                    <a:tint val="75000"/>
                  </a:schemeClr>
                </a:solidFill>
              </a:defRPr>
            </a:lvl9pPr>
          </a:lstStyle>
          <a:p>
            <a:pPr lvl="0" rtl="0"/>
            <a:r>
              <a:rPr lang="en-US"/>
              <a:t>Click to edit Master text styles</a:t>
            </a:r>
          </a:p>
        </p:txBody>
      </p:sp>
      <p:sp>
        <p:nvSpPr>
          <p:cNvPr id="4" name="Date Placeholder 3"/>
          <p:cNvSpPr>
            <a:spLocks noGrp="1"/>
          </p:cNvSpPr>
          <p:nvPr>
            <p:ph type="dt" sz="half" idx="10"/>
          </p:nvPr>
        </p:nvSpPr>
        <p:spPr/>
        <p:txBody>
          <a:bodyPr rtlCol="0"/>
          <a:lstStyle/>
          <a:p>
            <a:pPr rtl="0"/>
            <a:r>
              <a:rPr lang="en-US"/>
              <a:t>1/8/2016</a:t>
            </a:r>
            <a:endParaRPr/>
          </a:p>
        </p:txBody>
      </p:sp>
      <p:sp>
        <p:nvSpPr>
          <p:cNvPr id="5" name="Footer Placeholder 4"/>
          <p:cNvSpPr>
            <a:spLocks noGrp="1"/>
          </p:cNvSpPr>
          <p:nvPr>
            <p:ph type="ftr" sz="quarter" idx="11"/>
          </p:nvPr>
        </p:nvSpPr>
        <p:spPr/>
        <p:txBody>
          <a:bodyPr rtlCol="0"/>
          <a:lstStyle/>
          <a:p>
            <a:pPr rtl="0"/>
            <a:endParaRPr/>
          </a:p>
        </p:txBody>
      </p:sp>
      <p:sp>
        <p:nvSpPr>
          <p:cNvPr id="6" name="Slide Number Placeholder 5"/>
          <p:cNvSpPr>
            <a:spLocks noGrp="1"/>
          </p:cNvSpPr>
          <p:nvPr>
            <p:ph type="sldNum" sz="quarter" idx="12"/>
          </p:nvPr>
        </p:nvSpPr>
        <p:spPr/>
        <p:txBody>
          <a:bodyPr rtlCol="0"/>
          <a:lstStyle/>
          <a:p>
            <a:pPr rtl="0"/>
            <a:fld id="{C014DD1E-5D91-48A3-AD6D-45FBA980D106}" type="slidenum">
              <a:rPr/>
              <a:t>‹#›</a:t>
            </a:fld>
            <a:endParaRPr/>
          </a:p>
        </p:txBody>
      </p:sp>
    </p:spTree>
    <p:extLst>
      <p:ext uri="{BB962C8B-B14F-4D97-AF65-F5344CB8AC3E}">
        <p14:creationId xmlns:p14="http://schemas.microsoft.com/office/powerpoint/2010/main" val="3098374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a:t>Click to edit Master title style</a:t>
            </a:r>
            <a:endParaRPr/>
          </a:p>
        </p:txBody>
      </p:sp>
      <p:sp>
        <p:nvSpPr>
          <p:cNvPr id="3" name="Content Placeholder 2"/>
          <p:cNvSpPr>
            <a:spLocks noGrp="1"/>
          </p:cNvSpPr>
          <p:nvPr>
            <p:ph sz="half" idx="1"/>
          </p:nvPr>
        </p:nvSpPr>
        <p:spPr>
          <a:xfrm>
            <a:off x="1301116" y="1820672"/>
            <a:ext cx="5421313" cy="4763008"/>
          </a:xfrm>
        </p:spPr>
        <p:txBody>
          <a:bodyPr rtlCol="0">
            <a:normAutofit/>
          </a:bodyPr>
          <a:lstStyle>
            <a:lvl1pPr>
              <a:defRPr sz="2986"/>
            </a:lvl1pPr>
            <a:lvl2pPr>
              <a:defRPr sz="2559"/>
            </a:lvl2pPr>
            <a:lvl3pPr>
              <a:defRPr sz="2132"/>
            </a:lvl3pPr>
            <a:lvl4pPr>
              <a:defRPr sz="2132"/>
            </a:lvl4pPr>
            <a:lvl5pPr>
              <a:defRPr sz="2132"/>
            </a:lvl5pPr>
            <a:lvl6pPr>
              <a:defRPr sz="2132"/>
            </a:lvl6pPr>
            <a:lvl7pPr>
              <a:defRPr sz="2132"/>
            </a:lvl7pPr>
            <a:lvl8pPr>
              <a:defRPr sz="2132" baseline="0"/>
            </a:lvl8pPr>
            <a:lvl9pPr>
              <a:defRPr sz="2132" baseline="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a:p>
        </p:txBody>
      </p:sp>
      <p:sp>
        <p:nvSpPr>
          <p:cNvPr id="4" name="Content Placeholder 3"/>
          <p:cNvSpPr>
            <a:spLocks noGrp="1"/>
          </p:cNvSpPr>
          <p:nvPr>
            <p:ph sz="half" idx="2"/>
          </p:nvPr>
        </p:nvSpPr>
        <p:spPr>
          <a:xfrm>
            <a:off x="6939281" y="1820672"/>
            <a:ext cx="5421313" cy="4763008"/>
          </a:xfrm>
        </p:spPr>
        <p:txBody>
          <a:bodyPr rtlCol="0">
            <a:normAutofit/>
          </a:bodyPr>
          <a:lstStyle>
            <a:lvl1pPr>
              <a:defRPr sz="2986"/>
            </a:lvl1pPr>
            <a:lvl2pPr>
              <a:defRPr sz="2559"/>
            </a:lvl2pPr>
            <a:lvl3pPr>
              <a:defRPr sz="2132"/>
            </a:lvl3pPr>
            <a:lvl4pPr>
              <a:defRPr sz="2132"/>
            </a:lvl4pPr>
            <a:lvl5pPr>
              <a:defRPr sz="2132"/>
            </a:lvl5pPr>
            <a:lvl6pPr>
              <a:defRPr sz="2132"/>
            </a:lvl6pPr>
            <a:lvl7pPr>
              <a:defRPr sz="2132"/>
            </a:lvl7pPr>
            <a:lvl8pPr>
              <a:defRPr sz="2132"/>
            </a:lvl8pPr>
            <a:lvl9pPr>
              <a:defRPr sz="2132"/>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a:p>
        </p:txBody>
      </p:sp>
      <p:sp>
        <p:nvSpPr>
          <p:cNvPr id="5" name="Date Placeholder 4"/>
          <p:cNvSpPr>
            <a:spLocks noGrp="1"/>
          </p:cNvSpPr>
          <p:nvPr>
            <p:ph type="dt" sz="half" idx="10"/>
          </p:nvPr>
        </p:nvSpPr>
        <p:spPr/>
        <p:txBody>
          <a:bodyPr rtlCol="0"/>
          <a:lstStyle/>
          <a:p>
            <a:pPr rtl="0"/>
            <a:r>
              <a:rPr lang="en-US"/>
              <a:t>1/8/2016</a:t>
            </a:r>
            <a:endParaRPr/>
          </a:p>
        </p:txBody>
      </p:sp>
      <p:sp>
        <p:nvSpPr>
          <p:cNvPr id="6" name="Footer Placeholder 5"/>
          <p:cNvSpPr>
            <a:spLocks noGrp="1"/>
          </p:cNvSpPr>
          <p:nvPr>
            <p:ph type="ftr" sz="quarter" idx="11"/>
          </p:nvPr>
        </p:nvSpPr>
        <p:spPr/>
        <p:txBody>
          <a:bodyPr rtlCol="0"/>
          <a:lstStyle/>
          <a:p>
            <a:pPr rtl="0"/>
            <a:endParaRPr/>
          </a:p>
        </p:txBody>
      </p:sp>
      <p:sp>
        <p:nvSpPr>
          <p:cNvPr id="7" name="Slide Number Placeholder 6"/>
          <p:cNvSpPr>
            <a:spLocks noGrp="1"/>
          </p:cNvSpPr>
          <p:nvPr>
            <p:ph type="sldNum" sz="quarter" idx="12"/>
          </p:nvPr>
        </p:nvSpPr>
        <p:spPr/>
        <p:txBody>
          <a:bodyPr rtlCol="0"/>
          <a:lstStyle/>
          <a:p>
            <a:pPr rtl="0"/>
            <a:fld id="{C014DD1E-5D91-48A3-AD6D-45FBA980D106}" type="slidenum">
              <a:rPr/>
              <a:t>‹#›</a:t>
            </a:fld>
            <a:endParaRPr/>
          </a:p>
        </p:txBody>
      </p:sp>
    </p:spTree>
    <p:extLst>
      <p:ext uri="{BB962C8B-B14F-4D97-AF65-F5344CB8AC3E}">
        <p14:creationId xmlns:p14="http://schemas.microsoft.com/office/powerpoint/2010/main" val="2486852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532436-246E-C341-8F9A-0B4F34C07184}" type="datetimeFigureOut">
              <a:rPr lang="en-US" smtClean="0"/>
              <a:pPr/>
              <a:t>6/2/2025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41464496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lvl1pPr>
              <a:defRPr/>
            </a:lvl1pPr>
          </a:lstStyle>
          <a:p>
            <a:pPr rtl="0"/>
            <a:r>
              <a:rPr lang="en-US"/>
              <a:t>Click to edit Master title style</a:t>
            </a:r>
            <a:endParaRPr/>
          </a:p>
        </p:txBody>
      </p:sp>
      <p:sp>
        <p:nvSpPr>
          <p:cNvPr id="3" name="Text Placeholder 2"/>
          <p:cNvSpPr>
            <a:spLocks noGrp="1"/>
          </p:cNvSpPr>
          <p:nvPr>
            <p:ph type="body" idx="1"/>
          </p:nvPr>
        </p:nvSpPr>
        <p:spPr>
          <a:xfrm>
            <a:off x="1301115" y="1815253"/>
            <a:ext cx="5425650" cy="975360"/>
          </a:xfrm>
        </p:spPr>
        <p:txBody>
          <a:bodyPr rtlCol="0" anchor="b">
            <a:normAutofit/>
          </a:bodyPr>
          <a:lstStyle>
            <a:lvl1pPr marL="0" indent="0">
              <a:spcBef>
                <a:spcPts val="0"/>
              </a:spcBef>
              <a:buNone/>
              <a:defRPr sz="2986" b="0" cap="all" spc="213" baseline="0">
                <a:solidFill>
                  <a:schemeClr val="accent1"/>
                </a:solidFill>
              </a:defRPr>
            </a:lvl1pPr>
            <a:lvl2pPr marL="649820" indent="0">
              <a:buNone/>
              <a:defRPr sz="2879" b="1"/>
            </a:lvl2pPr>
            <a:lvl3pPr marL="1299641" indent="0">
              <a:buNone/>
              <a:defRPr sz="2559" b="1"/>
            </a:lvl3pPr>
            <a:lvl4pPr marL="1949460" indent="0">
              <a:buNone/>
              <a:defRPr sz="2239" b="1"/>
            </a:lvl4pPr>
            <a:lvl5pPr marL="2599280" indent="0">
              <a:buNone/>
              <a:defRPr sz="2239" b="1"/>
            </a:lvl5pPr>
            <a:lvl6pPr marL="3249101" indent="0">
              <a:buNone/>
              <a:defRPr sz="2239" b="1"/>
            </a:lvl6pPr>
            <a:lvl7pPr marL="3898921" indent="0">
              <a:buNone/>
              <a:defRPr sz="2239" b="1"/>
            </a:lvl7pPr>
            <a:lvl8pPr marL="4548739" indent="0">
              <a:buNone/>
              <a:defRPr sz="2239" b="1"/>
            </a:lvl8pPr>
            <a:lvl9pPr marL="5198561" indent="0">
              <a:buNone/>
              <a:defRPr sz="2239" b="1"/>
            </a:lvl9pPr>
          </a:lstStyle>
          <a:p>
            <a:pPr lvl="0" rtl="0"/>
            <a:r>
              <a:rPr lang="en-US"/>
              <a:t>Click to edit Master text styles</a:t>
            </a:r>
          </a:p>
        </p:txBody>
      </p:sp>
      <p:sp>
        <p:nvSpPr>
          <p:cNvPr id="4" name="Content Placeholder 3"/>
          <p:cNvSpPr>
            <a:spLocks noGrp="1"/>
          </p:cNvSpPr>
          <p:nvPr>
            <p:ph sz="half" idx="2"/>
          </p:nvPr>
        </p:nvSpPr>
        <p:spPr>
          <a:xfrm>
            <a:off x="1301116" y="2898988"/>
            <a:ext cx="5421313" cy="3684693"/>
          </a:xfrm>
        </p:spPr>
        <p:txBody>
          <a:bodyPr rtlCol="0">
            <a:noAutofit/>
          </a:bodyPr>
          <a:lstStyle>
            <a:lvl1pPr>
              <a:defRPr sz="2986"/>
            </a:lvl1pPr>
            <a:lvl2pPr>
              <a:defRPr sz="2559"/>
            </a:lvl2pPr>
            <a:lvl3pPr>
              <a:defRPr sz="2132"/>
            </a:lvl3pPr>
            <a:lvl4pPr>
              <a:defRPr sz="2132"/>
            </a:lvl4pPr>
            <a:lvl5pPr>
              <a:defRPr sz="2132"/>
            </a:lvl5pPr>
            <a:lvl6pPr>
              <a:defRPr sz="2132"/>
            </a:lvl6pPr>
            <a:lvl7pPr>
              <a:defRPr sz="2132" baseline="0"/>
            </a:lvl7pPr>
            <a:lvl8pPr>
              <a:defRPr sz="2132" baseline="0"/>
            </a:lvl8pPr>
            <a:lvl9pPr>
              <a:defRPr sz="2132" baseline="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a:p>
        </p:txBody>
      </p:sp>
      <p:sp>
        <p:nvSpPr>
          <p:cNvPr id="5" name="Text Placeholder 4"/>
          <p:cNvSpPr>
            <a:spLocks noGrp="1"/>
          </p:cNvSpPr>
          <p:nvPr>
            <p:ph type="body" sz="quarter" idx="3"/>
          </p:nvPr>
        </p:nvSpPr>
        <p:spPr>
          <a:xfrm>
            <a:off x="6934943" y="1815253"/>
            <a:ext cx="5425650" cy="975360"/>
          </a:xfrm>
        </p:spPr>
        <p:txBody>
          <a:bodyPr rtlCol="0" anchor="b">
            <a:normAutofit/>
          </a:bodyPr>
          <a:lstStyle>
            <a:lvl1pPr marL="0" indent="0">
              <a:spcBef>
                <a:spcPts val="0"/>
              </a:spcBef>
              <a:buNone/>
              <a:defRPr sz="2986" b="0" cap="all" spc="213" baseline="0">
                <a:solidFill>
                  <a:schemeClr val="accent1"/>
                </a:solidFill>
              </a:defRPr>
            </a:lvl1pPr>
            <a:lvl2pPr marL="649820" indent="0">
              <a:buNone/>
              <a:defRPr sz="2879" b="1"/>
            </a:lvl2pPr>
            <a:lvl3pPr marL="1299641" indent="0">
              <a:buNone/>
              <a:defRPr sz="2559" b="1"/>
            </a:lvl3pPr>
            <a:lvl4pPr marL="1949460" indent="0">
              <a:buNone/>
              <a:defRPr sz="2239" b="1"/>
            </a:lvl4pPr>
            <a:lvl5pPr marL="2599280" indent="0">
              <a:buNone/>
              <a:defRPr sz="2239" b="1"/>
            </a:lvl5pPr>
            <a:lvl6pPr marL="3249101" indent="0">
              <a:buNone/>
              <a:defRPr sz="2239" b="1"/>
            </a:lvl6pPr>
            <a:lvl7pPr marL="3898921" indent="0">
              <a:buNone/>
              <a:defRPr sz="2239" b="1"/>
            </a:lvl7pPr>
            <a:lvl8pPr marL="4548739" indent="0">
              <a:buNone/>
              <a:defRPr sz="2239" b="1"/>
            </a:lvl8pPr>
            <a:lvl9pPr marL="5198561" indent="0">
              <a:buNone/>
              <a:defRPr sz="2239" b="1"/>
            </a:lvl9pPr>
          </a:lstStyle>
          <a:p>
            <a:pPr lvl="0" rtl="0"/>
            <a:r>
              <a:rPr lang="en-US"/>
              <a:t>Click to edit Master text styles</a:t>
            </a:r>
          </a:p>
        </p:txBody>
      </p:sp>
      <p:sp>
        <p:nvSpPr>
          <p:cNvPr id="6" name="Content Placeholder 5"/>
          <p:cNvSpPr>
            <a:spLocks noGrp="1"/>
          </p:cNvSpPr>
          <p:nvPr>
            <p:ph sz="quarter" idx="4"/>
          </p:nvPr>
        </p:nvSpPr>
        <p:spPr>
          <a:xfrm>
            <a:off x="6939281" y="2898988"/>
            <a:ext cx="5421313" cy="3684693"/>
          </a:xfrm>
        </p:spPr>
        <p:txBody>
          <a:bodyPr rtlCol="0">
            <a:noAutofit/>
          </a:bodyPr>
          <a:lstStyle>
            <a:lvl1pPr>
              <a:defRPr sz="2986"/>
            </a:lvl1pPr>
            <a:lvl2pPr>
              <a:defRPr sz="2559"/>
            </a:lvl2pPr>
            <a:lvl3pPr>
              <a:defRPr sz="2132"/>
            </a:lvl3pPr>
            <a:lvl4pPr>
              <a:defRPr sz="2132"/>
            </a:lvl4pPr>
            <a:lvl5pPr>
              <a:defRPr sz="2132"/>
            </a:lvl5pPr>
            <a:lvl6pPr>
              <a:defRPr sz="2132" baseline="0"/>
            </a:lvl6pPr>
            <a:lvl7pPr>
              <a:defRPr sz="2132" baseline="0"/>
            </a:lvl7pPr>
            <a:lvl8pPr>
              <a:defRPr sz="2132" baseline="0"/>
            </a:lvl8pPr>
            <a:lvl9pPr>
              <a:defRPr sz="2132" baseline="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a:p>
        </p:txBody>
      </p:sp>
      <p:sp>
        <p:nvSpPr>
          <p:cNvPr id="7" name="Date Placeholder 6"/>
          <p:cNvSpPr>
            <a:spLocks noGrp="1"/>
          </p:cNvSpPr>
          <p:nvPr>
            <p:ph type="dt" sz="half" idx="10"/>
          </p:nvPr>
        </p:nvSpPr>
        <p:spPr/>
        <p:txBody>
          <a:bodyPr rtlCol="0"/>
          <a:lstStyle/>
          <a:p>
            <a:pPr rtl="0"/>
            <a:r>
              <a:rPr lang="en-US"/>
              <a:t>1/8/2016</a:t>
            </a:r>
            <a:endParaRPr/>
          </a:p>
        </p:txBody>
      </p:sp>
      <p:sp>
        <p:nvSpPr>
          <p:cNvPr id="8" name="Footer Placeholder 7"/>
          <p:cNvSpPr>
            <a:spLocks noGrp="1"/>
          </p:cNvSpPr>
          <p:nvPr>
            <p:ph type="ftr" sz="quarter" idx="11"/>
          </p:nvPr>
        </p:nvSpPr>
        <p:spPr/>
        <p:txBody>
          <a:bodyPr rtlCol="0"/>
          <a:lstStyle/>
          <a:p>
            <a:pPr rtl="0"/>
            <a:endParaRPr/>
          </a:p>
        </p:txBody>
      </p:sp>
      <p:sp>
        <p:nvSpPr>
          <p:cNvPr id="9" name="Slide Number Placeholder 8"/>
          <p:cNvSpPr>
            <a:spLocks noGrp="1"/>
          </p:cNvSpPr>
          <p:nvPr>
            <p:ph type="sldNum" sz="quarter" idx="12"/>
          </p:nvPr>
        </p:nvSpPr>
        <p:spPr/>
        <p:txBody>
          <a:bodyPr rtlCol="0"/>
          <a:lstStyle/>
          <a:p>
            <a:pPr rtl="0"/>
            <a:fld id="{C014DD1E-5D91-48A3-AD6D-45FBA980D106}" type="slidenum">
              <a:rPr/>
              <a:t>‹#›</a:t>
            </a:fld>
            <a:endParaRPr/>
          </a:p>
        </p:txBody>
      </p:sp>
    </p:spTree>
    <p:extLst>
      <p:ext uri="{BB962C8B-B14F-4D97-AF65-F5344CB8AC3E}">
        <p14:creationId xmlns:p14="http://schemas.microsoft.com/office/powerpoint/2010/main" val="1529955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a:t>Click to edit Master title style</a:t>
            </a:r>
            <a:endParaRPr/>
          </a:p>
        </p:txBody>
      </p:sp>
      <p:sp>
        <p:nvSpPr>
          <p:cNvPr id="3" name="Date Placeholder 2"/>
          <p:cNvSpPr>
            <a:spLocks noGrp="1"/>
          </p:cNvSpPr>
          <p:nvPr>
            <p:ph type="dt" sz="half" idx="10"/>
          </p:nvPr>
        </p:nvSpPr>
        <p:spPr/>
        <p:txBody>
          <a:bodyPr rtlCol="0"/>
          <a:lstStyle/>
          <a:p>
            <a:pPr rtl="0"/>
            <a:r>
              <a:rPr lang="en-US"/>
              <a:t>1/8/2016</a:t>
            </a:r>
            <a:endParaRPr/>
          </a:p>
        </p:txBody>
      </p:sp>
      <p:sp>
        <p:nvSpPr>
          <p:cNvPr id="4" name="Footer Placeholder 3"/>
          <p:cNvSpPr>
            <a:spLocks noGrp="1"/>
          </p:cNvSpPr>
          <p:nvPr>
            <p:ph type="ftr" sz="quarter" idx="11"/>
          </p:nvPr>
        </p:nvSpPr>
        <p:spPr/>
        <p:txBody>
          <a:bodyPr rtlCol="0"/>
          <a:lstStyle/>
          <a:p>
            <a:pPr rtl="0"/>
            <a:endParaRPr/>
          </a:p>
        </p:txBody>
      </p:sp>
      <p:sp>
        <p:nvSpPr>
          <p:cNvPr id="5" name="Slide Number Placeholder 4"/>
          <p:cNvSpPr>
            <a:spLocks noGrp="1"/>
          </p:cNvSpPr>
          <p:nvPr>
            <p:ph type="sldNum" sz="quarter" idx="12"/>
          </p:nvPr>
        </p:nvSpPr>
        <p:spPr/>
        <p:txBody>
          <a:bodyPr rtlCol="0"/>
          <a:lstStyle/>
          <a:p>
            <a:pPr rtl="0"/>
            <a:fld id="{C014DD1E-5D91-48A3-AD6D-45FBA980D106}" type="slidenum">
              <a:rPr/>
              <a:t>‹#›</a:t>
            </a:fld>
            <a:endParaRPr/>
          </a:p>
        </p:txBody>
      </p:sp>
    </p:spTree>
    <p:extLst>
      <p:ext uri="{BB962C8B-B14F-4D97-AF65-F5344CB8AC3E}">
        <p14:creationId xmlns:p14="http://schemas.microsoft.com/office/powerpoint/2010/main" val="1106398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p>
            <a:pPr rtl="0"/>
            <a:r>
              <a:rPr lang="en-US"/>
              <a:t>1/8/2016</a:t>
            </a:r>
            <a:endParaRPr/>
          </a:p>
        </p:txBody>
      </p:sp>
      <p:sp>
        <p:nvSpPr>
          <p:cNvPr id="3" name="Footer Placeholder 2"/>
          <p:cNvSpPr>
            <a:spLocks noGrp="1"/>
          </p:cNvSpPr>
          <p:nvPr>
            <p:ph type="ftr" sz="quarter" idx="11"/>
          </p:nvPr>
        </p:nvSpPr>
        <p:spPr/>
        <p:txBody>
          <a:bodyPr rtlCol="0"/>
          <a:lstStyle/>
          <a:p>
            <a:pPr rtl="0"/>
            <a:endParaRPr/>
          </a:p>
        </p:txBody>
      </p:sp>
      <p:sp>
        <p:nvSpPr>
          <p:cNvPr id="4" name="Slide Number Placeholder 3"/>
          <p:cNvSpPr>
            <a:spLocks noGrp="1"/>
          </p:cNvSpPr>
          <p:nvPr>
            <p:ph type="sldNum" sz="quarter" idx="12"/>
          </p:nvPr>
        </p:nvSpPr>
        <p:spPr/>
        <p:txBody>
          <a:bodyPr rtlCol="0"/>
          <a:lstStyle/>
          <a:p>
            <a:pPr rtl="0"/>
            <a:fld id="{C014DD1E-5D91-48A3-AD6D-45FBA980D106}" type="slidenum">
              <a:rPr/>
              <a:t>‹#›</a:t>
            </a:fld>
            <a:endParaRPr/>
          </a:p>
        </p:txBody>
      </p:sp>
    </p:spTree>
    <p:extLst>
      <p:ext uri="{BB962C8B-B14F-4D97-AF65-F5344CB8AC3E}">
        <p14:creationId xmlns:p14="http://schemas.microsoft.com/office/powerpoint/2010/main" val="950961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01115" y="1815253"/>
            <a:ext cx="4337050" cy="2600960"/>
          </a:xfrm>
        </p:spPr>
        <p:txBody>
          <a:bodyPr rtlCol="0" anchor="b">
            <a:normAutofit/>
          </a:bodyPr>
          <a:lstStyle>
            <a:lvl1pPr algn="l">
              <a:defRPr sz="2986" b="0" cap="all" spc="213" baseline="0">
                <a:solidFill>
                  <a:schemeClr val="accent1"/>
                </a:solidFill>
              </a:defRPr>
            </a:lvl1pPr>
          </a:lstStyle>
          <a:p>
            <a:pPr rtl="0"/>
            <a:r>
              <a:rPr lang="en-US"/>
              <a:t>Click to edit Master title style</a:t>
            </a:r>
            <a:endParaRPr/>
          </a:p>
        </p:txBody>
      </p:sp>
      <p:sp>
        <p:nvSpPr>
          <p:cNvPr id="4" name="Text Placeholder 3"/>
          <p:cNvSpPr>
            <a:spLocks noGrp="1"/>
          </p:cNvSpPr>
          <p:nvPr>
            <p:ph type="body" sz="half" idx="2"/>
          </p:nvPr>
        </p:nvSpPr>
        <p:spPr>
          <a:xfrm>
            <a:off x="1301115" y="4524588"/>
            <a:ext cx="4337050" cy="2059093"/>
          </a:xfrm>
        </p:spPr>
        <p:txBody>
          <a:bodyPr rtlCol="0">
            <a:normAutofit/>
          </a:bodyPr>
          <a:lstStyle>
            <a:lvl1pPr marL="0" indent="0">
              <a:buNone/>
              <a:defRPr sz="2132"/>
            </a:lvl1pPr>
            <a:lvl2pPr marL="649820" indent="0">
              <a:buNone/>
              <a:defRPr sz="1706"/>
            </a:lvl2pPr>
            <a:lvl3pPr marL="1299641" indent="0">
              <a:buNone/>
              <a:defRPr sz="1387"/>
            </a:lvl3pPr>
            <a:lvl4pPr marL="1949460" indent="0">
              <a:buNone/>
              <a:defRPr sz="1279"/>
            </a:lvl4pPr>
            <a:lvl5pPr marL="2599280" indent="0">
              <a:buNone/>
              <a:defRPr sz="1279"/>
            </a:lvl5pPr>
            <a:lvl6pPr marL="3249101" indent="0">
              <a:buNone/>
              <a:defRPr sz="1279"/>
            </a:lvl6pPr>
            <a:lvl7pPr marL="3898921" indent="0">
              <a:buNone/>
              <a:defRPr sz="1279"/>
            </a:lvl7pPr>
            <a:lvl8pPr marL="4548739" indent="0">
              <a:buNone/>
              <a:defRPr sz="1279"/>
            </a:lvl8pPr>
            <a:lvl9pPr marL="5198561" indent="0">
              <a:buNone/>
              <a:defRPr sz="1279"/>
            </a:lvl9pPr>
          </a:lstStyle>
          <a:p>
            <a:pPr lvl="0" rtl="0"/>
            <a:r>
              <a:rPr lang="en-US"/>
              <a:t>Click to edit Master text styles</a:t>
            </a:r>
          </a:p>
        </p:txBody>
      </p:sp>
      <p:sp>
        <p:nvSpPr>
          <p:cNvPr id="3" name="Content Placeholder 2"/>
          <p:cNvSpPr>
            <a:spLocks noGrp="1"/>
          </p:cNvSpPr>
          <p:nvPr>
            <p:ph idx="1"/>
          </p:nvPr>
        </p:nvSpPr>
        <p:spPr>
          <a:xfrm>
            <a:off x="5855018" y="623148"/>
            <a:ext cx="6505576" cy="5960533"/>
          </a:xfrm>
        </p:spPr>
        <p:txBody>
          <a:bodyPr rtlCol="0">
            <a:normAutofit/>
          </a:bodyPr>
          <a:lstStyle>
            <a:lvl1pPr>
              <a:defRPr sz="2986"/>
            </a:lvl1pPr>
            <a:lvl2pPr>
              <a:defRPr sz="2559"/>
            </a:lvl2pPr>
            <a:lvl3pPr>
              <a:defRPr sz="2132"/>
            </a:lvl3pPr>
            <a:lvl4pPr>
              <a:defRPr sz="2132"/>
            </a:lvl4pPr>
            <a:lvl5pPr>
              <a:defRPr sz="2132"/>
            </a:lvl5pPr>
            <a:lvl6pPr>
              <a:defRPr sz="2132"/>
            </a:lvl6pPr>
            <a:lvl7pPr>
              <a:defRPr sz="2132"/>
            </a:lvl7pPr>
            <a:lvl8pPr>
              <a:defRPr sz="2132" baseline="0"/>
            </a:lvl8pPr>
            <a:lvl9pPr>
              <a:defRPr sz="2132" baseline="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a:p>
        </p:txBody>
      </p:sp>
      <p:sp>
        <p:nvSpPr>
          <p:cNvPr id="5" name="Date Placeholder 4"/>
          <p:cNvSpPr>
            <a:spLocks noGrp="1"/>
          </p:cNvSpPr>
          <p:nvPr>
            <p:ph type="dt" sz="half" idx="10"/>
          </p:nvPr>
        </p:nvSpPr>
        <p:spPr/>
        <p:txBody>
          <a:bodyPr rtlCol="0"/>
          <a:lstStyle/>
          <a:p>
            <a:pPr rtl="0"/>
            <a:r>
              <a:rPr lang="en-US"/>
              <a:t>1/8/2016</a:t>
            </a:r>
            <a:endParaRPr/>
          </a:p>
        </p:txBody>
      </p:sp>
      <p:sp>
        <p:nvSpPr>
          <p:cNvPr id="6" name="Footer Placeholder 5"/>
          <p:cNvSpPr>
            <a:spLocks noGrp="1"/>
          </p:cNvSpPr>
          <p:nvPr>
            <p:ph type="ftr" sz="quarter" idx="11"/>
          </p:nvPr>
        </p:nvSpPr>
        <p:spPr/>
        <p:txBody>
          <a:bodyPr rtlCol="0"/>
          <a:lstStyle/>
          <a:p>
            <a:pPr rtl="0"/>
            <a:endParaRPr/>
          </a:p>
        </p:txBody>
      </p:sp>
      <p:sp>
        <p:nvSpPr>
          <p:cNvPr id="7" name="Slide Number Placeholder 6"/>
          <p:cNvSpPr>
            <a:spLocks noGrp="1"/>
          </p:cNvSpPr>
          <p:nvPr>
            <p:ph type="sldNum" sz="quarter" idx="12"/>
          </p:nvPr>
        </p:nvSpPr>
        <p:spPr/>
        <p:txBody>
          <a:bodyPr rtlCol="0"/>
          <a:lstStyle/>
          <a:p>
            <a:pPr rtl="0"/>
            <a:fld id="{C014DD1E-5D91-48A3-AD6D-45FBA980D106}" type="slidenum">
              <a:rPr/>
              <a:t>‹#›</a:t>
            </a:fld>
            <a:endParaRPr/>
          </a:p>
        </p:txBody>
      </p:sp>
    </p:spTree>
    <p:extLst>
      <p:ext uri="{BB962C8B-B14F-4D97-AF65-F5344CB8AC3E}">
        <p14:creationId xmlns:p14="http://schemas.microsoft.com/office/powerpoint/2010/main" val="3876984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01115" y="1815253"/>
            <a:ext cx="4337050" cy="2600960"/>
          </a:xfrm>
        </p:spPr>
        <p:txBody>
          <a:bodyPr rtlCol="0" anchor="b">
            <a:normAutofit/>
          </a:bodyPr>
          <a:lstStyle>
            <a:lvl1pPr algn="l">
              <a:defRPr sz="2986" b="0" cap="all" spc="213" baseline="0">
                <a:solidFill>
                  <a:schemeClr val="accent1"/>
                </a:solidFill>
              </a:defRPr>
            </a:lvl1pPr>
          </a:lstStyle>
          <a:p>
            <a:pPr rtl="0"/>
            <a:r>
              <a:rPr lang="en-US"/>
              <a:t>Click to edit Master title style</a:t>
            </a:r>
            <a:endParaRPr/>
          </a:p>
        </p:txBody>
      </p:sp>
      <p:sp>
        <p:nvSpPr>
          <p:cNvPr id="4" name="Text Placeholder 3"/>
          <p:cNvSpPr>
            <a:spLocks noGrp="1"/>
          </p:cNvSpPr>
          <p:nvPr>
            <p:ph type="body" sz="half" idx="2"/>
          </p:nvPr>
        </p:nvSpPr>
        <p:spPr>
          <a:xfrm>
            <a:off x="1301115" y="4524588"/>
            <a:ext cx="4337050" cy="2059093"/>
          </a:xfrm>
        </p:spPr>
        <p:txBody>
          <a:bodyPr rtlCol="0">
            <a:normAutofit/>
          </a:bodyPr>
          <a:lstStyle>
            <a:lvl1pPr marL="0" indent="0">
              <a:buNone/>
              <a:defRPr sz="2132"/>
            </a:lvl1pPr>
            <a:lvl2pPr marL="649820" indent="0">
              <a:buNone/>
              <a:defRPr sz="1706"/>
            </a:lvl2pPr>
            <a:lvl3pPr marL="1299641" indent="0">
              <a:buNone/>
              <a:defRPr sz="1387"/>
            </a:lvl3pPr>
            <a:lvl4pPr marL="1949460" indent="0">
              <a:buNone/>
              <a:defRPr sz="1279"/>
            </a:lvl4pPr>
            <a:lvl5pPr marL="2599280" indent="0">
              <a:buNone/>
              <a:defRPr sz="1279"/>
            </a:lvl5pPr>
            <a:lvl6pPr marL="3249101" indent="0">
              <a:buNone/>
              <a:defRPr sz="1279"/>
            </a:lvl6pPr>
            <a:lvl7pPr marL="3898921" indent="0">
              <a:buNone/>
              <a:defRPr sz="1279"/>
            </a:lvl7pPr>
            <a:lvl8pPr marL="4548739" indent="0">
              <a:buNone/>
              <a:defRPr sz="1279"/>
            </a:lvl8pPr>
            <a:lvl9pPr marL="5198561" indent="0">
              <a:buNone/>
              <a:defRPr sz="1279"/>
            </a:lvl9pPr>
          </a:lstStyle>
          <a:p>
            <a:pPr lvl="0" rtl="0"/>
            <a:r>
              <a:rPr lang="en-US"/>
              <a:t>Click to 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5855018" y="623148"/>
            <a:ext cx="6505576" cy="5960533"/>
          </a:xfrm>
          <a:ln w="12700">
            <a:solidFill>
              <a:schemeClr val="bg1">
                <a:lumMod val="75000"/>
                <a:lumOff val="25000"/>
              </a:schemeClr>
            </a:solidFill>
            <a:miter lim="800000"/>
          </a:ln>
        </p:spPr>
        <p:txBody>
          <a:bodyPr rtlCol="0">
            <a:normAutofit/>
          </a:bodyPr>
          <a:lstStyle>
            <a:lvl1pPr marL="0" indent="0">
              <a:buNone/>
              <a:defRPr sz="2986"/>
            </a:lvl1pPr>
            <a:lvl2pPr marL="649820" indent="0">
              <a:buNone/>
              <a:defRPr sz="3945"/>
            </a:lvl2pPr>
            <a:lvl3pPr marL="1299641" indent="0">
              <a:buNone/>
              <a:defRPr sz="3411"/>
            </a:lvl3pPr>
            <a:lvl4pPr marL="1949460" indent="0">
              <a:buNone/>
              <a:defRPr sz="2879"/>
            </a:lvl4pPr>
            <a:lvl5pPr marL="2599280" indent="0">
              <a:buNone/>
              <a:defRPr sz="2879"/>
            </a:lvl5pPr>
            <a:lvl6pPr marL="3249101" indent="0">
              <a:buNone/>
              <a:defRPr sz="2879"/>
            </a:lvl6pPr>
            <a:lvl7pPr marL="3898921" indent="0">
              <a:buNone/>
              <a:defRPr sz="2879"/>
            </a:lvl7pPr>
            <a:lvl8pPr marL="4548739" indent="0">
              <a:buNone/>
              <a:defRPr sz="2879"/>
            </a:lvl8pPr>
            <a:lvl9pPr marL="5198561" indent="0">
              <a:buNone/>
              <a:defRPr sz="2879"/>
            </a:lvl9pPr>
          </a:lstStyle>
          <a:p>
            <a:pPr rtl="0"/>
            <a:r>
              <a:rPr lang="en-US"/>
              <a:t>Click icon to add picture</a:t>
            </a:r>
            <a:endParaRPr/>
          </a:p>
        </p:txBody>
      </p:sp>
      <p:sp>
        <p:nvSpPr>
          <p:cNvPr id="5" name="Date Placeholder 4"/>
          <p:cNvSpPr>
            <a:spLocks noGrp="1"/>
          </p:cNvSpPr>
          <p:nvPr>
            <p:ph type="dt" sz="half" idx="10"/>
          </p:nvPr>
        </p:nvSpPr>
        <p:spPr/>
        <p:txBody>
          <a:bodyPr rtlCol="0"/>
          <a:lstStyle/>
          <a:p>
            <a:pPr rtl="0"/>
            <a:r>
              <a:rPr lang="en-US"/>
              <a:t>1/8/2016</a:t>
            </a:r>
            <a:endParaRPr/>
          </a:p>
        </p:txBody>
      </p:sp>
      <p:sp>
        <p:nvSpPr>
          <p:cNvPr id="6" name="Footer Placeholder 5"/>
          <p:cNvSpPr>
            <a:spLocks noGrp="1"/>
          </p:cNvSpPr>
          <p:nvPr>
            <p:ph type="ftr" sz="quarter" idx="11"/>
          </p:nvPr>
        </p:nvSpPr>
        <p:spPr/>
        <p:txBody>
          <a:bodyPr rtlCol="0"/>
          <a:lstStyle/>
          <a:p>
            <a:pPr rtl="0"/>
            <a:endParaRPr/>
          </a:p>
        </p:txBody>
      </p:sp>
      <p:sp>
        <p:nvSpPr>
          <p:cNvPr id="7" name="Slide Number Placeholder 6"/>
          <p:cNvSpPr>
            <a:spLocks noGrp="1"/>
          </p:cNvSpPr>
          <p:nvPr>
            <p:ph type="sldNum" sz="quarter" idx="12"/>
          </p:nvPr>
        </p:nvSpPr>
        <p:spPr/>
        <p:txBody>
          <a:bodyPr rtlCol="0"/>
          <a:lstStyle/>
          <a:p>
            <a:pPr rtl="0"/>
            <a:fld id="{C014DD1E-5D91-48A3-AD6D-45FBA980D106}" type="slidenum">
              <a:rPr/>
              <a:t>‹#›</a:t>
            </a:fld>
            <a:endParaRPr/>
          </a:p>
        </p:txBody>
      </p:sp>
    </p:spTree>
    <p:extLst>
      <p:ext uri="{BB962C8B-B14F-4D97-AF65-F5344CB8AC3E}">
        <p14:creationId xmlns:p14="http://schemas.microsoft.com/office/powerpoint/2010/main" val="207879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a:t>Click to edit Master title style</a:t>
            </a:r>
            <a:endParaRPr/>
          </a:p>
        </p:txBody>
      </p:sp>
      <p:sp>
        <p:nvSpPr>
          <p:cNvPr id="3" name="Vertical Text Placeholder 2"/>
          <p:cNvSpPr>
            <a:spLocks noGrp="1"/>
          </p:cNvSpPr>
          <p:nvPr>
            <p:ph type="body" orient="vert" idx="1"/>
          </p:nvPr>
        </p:nvSpPr>
        <p:spPr/>
        <p:txBody>
          <a:bodyPr vert="eaVert" rtlCol="0"/>
          <a:lstStyle>
            <a:lvl5pPr>
              <a:defRPr/>
            </a:lvl5pPr>
            <a:lvl6pPr>
              <a:defRPr/>
            </a:lvl6pPr>
            <a:lvl7pPr>
              <a:defRPr/>
            </a:lvl7pPr>
            <a:lvl8pPr>
              <a:defRPr baseline="0"/>
            </a:lvl8pPr>
            <a:lvl9pPr>
              <a:defRPr baseline="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a:p>
        </p:txBody>
      </p:sp>
      <p:sp>
        <p:nvSpPr>
          <p:cNvPr id="4" name="Date Placeholder 3"/>
          <p:cNvSpPr>
            <a:spLocks noGrp="1"/>
          </p:cNvSpPr>
          <p:nvPr>
            <p:ph type="dt" sz="half" idx="10"/>
          </p:nvPr>
        </p:nvSpPr>
        <p:spPr/>
        <p:txBody>
          <a:bodyPr rtlCol="0"/>
          <a:lstStyle/>
          <a:p>
            <a:pPr rtl="0"/>
            <a:r>
              <a:rPr lang="en-US"/>
              <a:t>1/8/2016</a:t>
            </a:r>
            <a:endParaRPr/>
          </a:p>
        </p:txBody>
      </p:sp>
      <p:sp>
        <p:nvSpPr>
          <p:cNvPr id="5" name="Footer Placeholder 4"/>
          <p:cNvSpPr>
            <a:spLocks noGrp="1"/>
          </p:cNvSpPr>
          <p:nvPr>
            <p:ph type="ftr" sz="quarter" idx="11"/>
          </p:nvPr>
        </p:nvSpPr>
        <p:spPr/>
        <p:txBody>
          <a:bodyPr rtlCol="0"/>
          <a:lstStyle/>
          <a:p>
            <a:pPr rtl="0"/>
            <a:endParaRPr/>
          </a:p>
        </p:txBody>
      </p:sp>
      <p:sp>
        <p:nvSpPr>
          <p:cNvPr id="6" name="Slide Number Placeholder 5"/>
          <p:cNvSpPr>
            <a:spLocks noGrp="1"/>
          </p:cNvSpPr>
          <p:nvPr>
            <p:ph type="sldNum" sz="quarter" idx="12"/>
          </p:nvPr>
        </p:nvSpPr>
        <p:spPr/>
        <p:txBody>
          <a:bodyPr rtlCol="0"/>
          <a:lstStyle/>
          <a:p>
            <a:pPr rtl="0"/>
            <a:fld id="{C014DD1E-5D91-48A3-AD6D-45FBA980D106}" type="slidenum">
              <a:rPr/>
              <a:t>‹#›</a:t>
            </a:fld>
            <a:endParaRPr/>
          </a:p>
        </p:txBody>
      </p:sp>
    </p:spTree>
    <p:extLst>
      <p:ext uri="{BB962C8B-B14F-4D97-AF65-F5344CB8AC3E}">
        <p14:creationId xmlns:p14="http://schemas.microsoft.com/office/powerpoint/2010/main" val="3797129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3085" y="623148"/>
            <a:ext cx="2927509" cy="5960533"/>
          </a:xfrm>
        </p:spPr>
        <p:txBody>
          <a:bodyPr vert="eaVert" rtlCol="0"/>
          <a:lstStyle/>
          <a:p>
            <a:pPr rtl="0"/>
            <a:r>
              <a:rPr lang="en-US"/>
              <a:t>Click to edit Master title style</a:t>
            </a:r>
            <a:endParaRPr/>
          </a:p>
        </p:txBody>
      </p:sp>
      <p:sp>
        <p:nvSpPr>
          <p:cNvPr id="3" name="Vertical Text Placeholder 2"/>
          <p:cNvSpPr>
            <a:spLocks noGrp="1"/>
          </p:cNvSpPr>
          <p:nvPr>
            <p:ph type="body" orient="vert" idx="1"/>
          </p:nvPr>
        </p:nvSpPr>
        <p:spPr>
          <a:xfrm>
            <a:off x="1301116" y="623148"/>
            <a:ext cx="7915117" cy="5960533"/>
          </a:xfrm>
        </p:spPr>
        <p:txBody>
          <a:bodyPr vert="eaVert" rtlCol="0"/>
          <a:lstStyle>
            <a:lvl5pPr>
              <a:defRPr/>
            </a:lvl5pPr>
            <a:lvl6pPr>
              <a:defRPr/>
            </a:lvl6pPr>
            <a:lvl7pPr>
              <a:defRPr/>
            </a:lvl7pPr>
            <a:lvl8pPr>
              <a:defRPr/>
            </a:lvl8pPr>
            <a:lvl9pPr>
              <a:defRPr/>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a:p>
        </p:txBody>
      </p:sp>
      <p:sp>
        <p:nvSpPr>
          <p:cNvPr id="4" name="Date Placeholder 3"/>
          <p:cNvSpPr>
            <a:spLocks noGrp="1"/>
          </p:cNvSpPr>
          <p:nvPr>
            <p:ph type="dt" sz="half" idx="10"/>
          </p:nvPr>
        </p:nvSpPr>
        <p:spPr/>
        <p:txBody>
          <a:bodyPr rtlCol="0"/>
          <a:lstStyle/>
          <a:p>
            <a:pPr rtl="0"/>
            <a:r>
              <a:rPr lang="en-US"/>
              <a:t>1/8/2016</a:t>
            </a:r>
            <a:endParaRPr/>
          </a:p>
        </p:txBody>
      </p:sp>
      <p:sp>
        <p:nvSpPr>
          <p:cNvPr id="5" name="Footer Placeholder 4"/>
          <p:cNvSpPr>
            <a:spLocks noGrp="1"/>
          </p:cNvSpPr>
          <p:nvPr>
            <p:ph type="ftr" sz="quarter" idx="11"/>
          </p:nvPr>
        </p:nvSpPr>
        <p:spPr/>
        <p:txBody>
          <a:bodyPr rtlCol="0"/>
          <a:lstStyle/>
          <a:p>
            <a:pPr rtl="0"/>
            <a:endParaRPr/>
          </a:p>
        </p:txBody>
      </p:sp>
      <p:sp>
        <p:nvSpPr>
          <p:cNvPr id="6" name="Slide Number Placeholder 5"/>
          <p:cNvSpPr>
            <a:spLocks noGrp="1"/>
          </p:cNvSpPr>
          <p:nvPr>
            <p:ph type="sldNum" sz="quarter" idx="12"/>
          </p:nvPr>
        </p:nvSpPr>
        <p:spPr/>
        <p:txBody>
          <a:bodyPr rtlCol="0"/>
          <a:lstStyle/>
          <a:p>
            <a:pPr rtl="0"/>
            <a:fld id="{C014DD1E-5D91-48A3-AD6D-45FBA980D106}" type="slidenum">
              <a:rPr/>
              <a:t>‹#›</a:t>
            </a:fld>
            <a:endParaRPr/>
          </a:p>
        </p:txBody>
      </p:sp>
    </p:spTree>
    <p:extLst>
      <p:ext uri="{BB962C8B-B14F-4D97-AF65-F5344CB8AC3E}">
        <p14:creationId xmlns:p14="http://schemas.microsoft.com/office/powerpoint/2010/main" val="2073863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27732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4444" y="2062395"/>
            <a:ext cx="9457035" cy="1423083"/>
          </a:xfrm>
        </p:spPr>
        <p:txBody>
          <a:bodyPr/>
          <a:lstStyle/>
          <a:p>
            <a:r>
              <a:rPr lang="en-US"/>
              <a:t>Click to edit Master title style</a:t>
            </a:r>
          </a:p>
        </p:txBody>
      </p:sp>
      <p:sp>
        <p:nvSpPr>
          <p:cNvPr id="3" name="Subtitle 2"/>
          <p:cNvSpPr>
            <a:spLocks noGrp="1"/>
          </p:cNvSpPr>
          <p:nvPr>
            <p:ph type="subTitle" idx="1"/>
          </p:nvPr>
        </p:nvSpPr>
        <p:spPr>
          <a:xfrm>
            <a:off x="1668888" y="3762103"/>
            <a:ext cx="7788147" cy="1696635"/>
          </a:xfrm>
        </p:spPr>
        <p:txBody>
          <a:bodyPr/>
          <a:lstStyle>
            <a:lvl1pPr marL="0" indent="0" algn="ctr">
              <a:buNone/>
              <a:defRPr>
                <a:solidFill>
                  <a:schemeClr val="tx1">
                    <a:tint val="75000"/>
                  </a:schemeClr>
                </a:solidFill>
              </a:defRPr>
            </a:lvl1pPr>
            <a:lvl2pPr marL="442615" indent="0" algn="ctr">
              <a:buNone/>
              <a:defRPr>
                <a:solidFill>
                  <a:schemeClr val="tx1">
                    <a:tint val="75000"/>
                  </a:schemeClr>
                </a:solidFill>
              </a:defRPr>
            </a:lvl2pPr>
            <a:lvl3pPr marL="885231" indent="0" algn="ctr">
              <a:buNone/>
              <a:defRPr>
                <a:solidFill>
                  <a:schemeClr val="tx1">
                    <a:tint val="75000"/>
                  </a:schemeClr>
                </a:solidFill>
              </a:defRPr>
            </a:lvl3pPr>
            <a:lvl4pPr marL="1327846" indent="0" algn="ctr">
              <a:buNone/>
              <a:defRPr>
                <a:solidFill>
                  <a:schemeClr val="tx1">
                    <a:tint val="75000"/>
                  </a:schemeClr>
                </a:solidFill>
              </a:defRPr>
            </a:lvl4pPr>
            <a:lvl5pPr marL="1770461" indent="0" algn="ctr">
              <a:buNone/>
              <a:defRPr>
                <a:solidFill>
                  <a:schemeClr val="tx1">
                    <a:tint val="75000"/>
                  </a:schemeClr>
                </a:solidFill>
              </a:defRPr>
            </a:lvl5pPr>
            <a:lvl6pPr marL="2213077" indent="0" algn="ctr">
              <a:buNone/>
              <a:defRPr>
                <a:solidFill>
                  <a:schemeClr val="tx1">
                    <a:tint val="75000"/>
                  </a:schemeClr>
                </a:solidFill>
              </a:defRPr>
            </a:lvl6pPr>
            <a:lvl7pPr marL="2655692" indent="0" algn="ctr">
              <a:buNone/>
              <a:defRPr>
                <a:solidFill>
                  <a:schemeClr val="tx1">
                    <a:tint val="75000"/>
                  </a:schemeClr>
                </a:solidFill>
              </a:defRPr>
            </a:lvl7pPr>
            <a:lvl8pPr marL="3098307" indent="0" algn="ctr">
              <a:buNone/>
              <a:defRPr>
                <a:solidFill>
                  <a:schemeClr val="tx1">
                    <a:tint val="75000"/>
                  </a:schemeClr>
                </a:solidFill>
              </a:defRPr>
            </a:lvl8pPr>
            <a:lvl9pPr marL="354092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81174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9985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532436-246E-C341-8F9A-0B4F34C07184}" type="datetimeFigureOut">
              <a:rPr lang="en-US" smtClean="0"/>
              <a:pPr/>
              <a:t>6/2/2025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28546927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78872" y="4266176"/>
            <a:ext cx="9457035" cy="1318580"/>
          </a:xfrm>
        </p:spPr>
        <p:txBody>
          <a:bodyPr anchor="t"/>
          <a:lstStyle>
            <a:lvl1pPr algn="l">
              <a:defRPr sz="3872" b="1" cap="all"/>
            </a:lvl1pPr>
          </a:lstStyle>
          <a:p>
            <a:r>
              <a:rPr lang="en-US"/>
              <a:t>Click to edit Master title style</a:t>
            </a:r>
          </a:p>
        </p:txBody>
      </p:sp>
      <p:sp>
        <p:nvSpPr>
          <p:cNvPr id="3" name="Text Placeholder 2"/>
          <p:cNvSpPr>
            <a:spLocks noGrp="1"/>
          </p:cNvSpPr>
          <p:nvPr>
            <p:ph type="body" idx="1"/>
          </p:nvPr>
        </p:nvSpPr>
        <p:spPr>
          <a:xfrm>
            <a:off x="878872" y="2813894"/>
            <a:ext cx="9457035" cy="1452282"/>
          </a:xfrm>
        </p:spPr>
        <p:txBody>
          <a:bodyPr anchor="b"/>
          <a:lstStyle>
            <a:lvl1pPr marL="0" indent="0">
              <a:buNone/>
              <a:defRPr sz="1936">
                <a:solidFill>
                  <a:schemeClr val="tx1">
                    <a:tint val="75000"/>
                  </a:schemeClr>
                </a:solidFill>
              </a:defRPr>
            </a:lvl1pPr>
            <a:lvl2pPr marL="442615" indent="0">
              <a:buNone/>
              <a:defRPr sz="1743">
                <a:solidFill>
                  <a:schemeClr val="tx1">
                    <a:tint val="75000"/>
                  </a:schemeClr>
                </a:solidFill>
              </a:defRPr>
            </a:lvl2pPr>
            <a:lvl3pPr marL="885231" indent="0">
              <a:buNone/>
              <a:defRPr sz="1549">
                <a:solidFill>
                  <a:schemeClr val="tx1">
                    <a:tint val="75000"/>
                  </a:schemeClr>
                </a:solidFill>
              </a:defRPr>
            </a:lvl3pPr>
            <a:lvl4pPr marL="1327846" indent="0">
              <a:buNone/>
              <a:defRPr sz="1355">
                <a:solidFill>
                  <a:schemeClr val="tx1">
                    <a:tint val="75000"/>
                  </a:schemeClr>
                </a:solidFill>
              </a:defRPr>
            </a:lvl4pPr>
            <a:lvl5pPr marL="1770461" indent="0">
              <a:buNone/>
              <a:defRPr sz="1355">
                <a:solidFill>
                  <a:schemeClr val="tx1">
                    <a:tint val="75000"/>
                  </a:schemeClr>
                </a:solidFill>
              </a:defRPr>
            </a:lvl5pPr>
            <a:lvl6pPr marL="2213077" indent="0">
              <a:buNone/>
              <a:defRPr sz="1355">
                <a:solidFill>
                  <a:schemeClr val="tx1">
                    <a:tint val="75000"/>
                  </a:schemeClr>
                </a:solidFill>
              </a:defRPr>
            </a:lvl6pPr>
            <a:lvl7pPr marL="2655692" indent="0">
              <a:buNone/>
              <a:defRPr sz="1355">
                <a:solidFill>
                  <a:schemeClr val="tx1">
                    <a:tint val="75000"/>
                  </a:schemeClr>
                </a:solidFill>
              </a:defRPr>
            </a:lvl7pPr>
            <a:lvl8pPr marL="3098307" indent="0">
              <a:buNone/>
              <a:defRPr sz="1355">
                <a:solidFill>
                  <a:schemeClr val="tx1">
                    <a:tint val="75000"/>
                  </a:schemeClr>
                </a:solidFill>
              </a:defRPr>
            </a:lvl8pPr>
            <a:lvl9pPr marL="3540923" indent="0">
              <a:buNone/>
              <a:defRPr sz="135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686803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56296" y="1549102"/>
            <a:ext cx="4913950" cy="4381436"/>
          </a:xfrm>
        </p:spPr>
        <p:txBody>
          <a:bodyPr/>
          <a:lstStyle>
            <a:lvl1pPr>
              <a:defRPr sz="2711"/>
            </a:lvl1pPr>
            <a:lvl2pPr>
              <a:defRPr sz="2323"/>
            </a:lvl2pPr>
            <a:lvl3pPr>
              <a:defRPr sz="1936"/>
            </a:lvl3pPr>
            <a:lvl4pPr>
              <a:defRPr sz="1743"/>
            </a:lvl4pPr>
            <a:lvl5pPr>
              <a:defRPr sz="1743"/>
            </a:lvl5pPr>
            <a:lvl6pPr>
              <a:defRPr sz="1743"/>
            </a:lvl6pPr>
            <a:lvl7pPr>
              <a:defRPr sz="1743"/>
            </a:lvl7pPr>
            <a:lvl8pPr>
              <a:defRPr sz="1743"/>
            </a:lvl8pPr>
            <a:lvl9pPr>
              <a:defRPr sz="174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55678" y="1549102"/>
            <a:ext cx="4913950" cy="4381436"/>
          </a:xfrm>
        </p:spPr>
        <p:txBody>
          <a:bodyPr/>
          <a:lstStyle>
            <a:lvl1pPr>
              <a:defRPr sz="2711"/>
            </a:lvl1pPr>
            <a:lvl2pPr>
              <a:defRPr sz="2323"/>
            </a:lvl2pPr>
            <a:lvl3pPr>
              <a:defRPr sz="1936"/>
            </a:lvl3pPr>
            <a:lvl4pPr>
              <a:defRPr sz="1743"/>
            </a:lvl4pPr>
            <a:lvl5pPr>
              <a:defRPr sz="1743"/>
            </a:lvl5pPr>
            <a:lvl6pPr>
              <a:defRPr sz="1743"/>
            </a:lvl6pPr>
            <a:lvl7pPr>
              <a:defRPr sz="1743"/>
            </a:lvl7pPr>
            <a:lvl8pPr>
              <a:defRPr sz="1743"/>
            </a:lvl8pPr>
            <a:lvl9pPr>
              <a:defRPr sz="174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90473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56296" y="1486092"/>
            <a:ext cx="4915882" cy="619333"/>
          </a:xfrm>
        </p:spPr>
        <p:txBody>
          <a:bodyPr anchor="b"/>
          <a:lstStyle>
            <a:lvl1pPr marL="0" indent="0">
              <a:buNone/>
              <a:defRPr sz="2323" b="1"/>
            </a:lvl1pPr>
            <a:lvl2pPr marL="442615" indent="0">
              <a:buNone/>
              <a:defRPr sz="1936" b="1"/>
            </a:lvl2pPr>
            <a:lvl3pPr marL="885231" indent="0">
              <a:buNone/>
              <a:defRPr sz="1743" b="1"/>
            </a:lvl3pPr>
            <a:lvl4pPr marL="1327846" indent="0">
              <a:buNone/>
              <a:defRPr sz="1549" b="1"/>
            </a:lvl4pPr>
            <a:lvl5pPr marL="1770461" indent="0">
              <a:buNone/>
              <a:defRPr sz="1549" b="1"/>
            </a:lvl5pPr>
            <a:lvl6pPr marL="2213077" indent="0">
              <a:buNone/>
              <a:defRPr sz="1549" b="1"/>
            </a:lvl6pPr>
            <a:lvl7pPr marL="2655692" indent="0">
              <a:buNone/>
              <a:defRPr sz="1549" b="1"/>
            </a:lvl7pPr>
            <a:lvl8pPr marL="3098307" indent="0">
              <a:buNone/>
              <a:defRPr sz="1549" b="1"/>
            </a:lvl8pPr>
            <a:lvl9pPr marL="3540923" indent="0">
              <a:buNone/>
              <a:defRPr sz="1549" b="1"/>
            </a:lvl9pPr>
          </a:lstStyle>
          <a:p>
            <a:pPr lvl="0"/>
            <a:r>
              <a:rPr lang="en-US"/>
              <a:t>Click to edit Master text styles</a:t>
            </a:r>
          </a:p>
        </p:txBody>
      </p:sp>
      <p:sp>
        <p:nvSpPr>
          <p:cNvPr id="4" name="Content Placeholder 3"/>
          <p:cNvSpPr>
            <a:spLocks noGrp="1"/>
          </p:cNvSpPr>
          <p:nvPr>
            <p:ph sz="half" idx="2"/>
          </p:nvPr>
        </p:nvSpPr>
        <p:spPr>
          <a:xfrm>
            <a:off x="556296" y="2105425"/>
            <a:ext cx="4915882" cy="3825112"/>
          </a:xfrm>
        </p:spPr>
        <p:txBody>
          <a:bodyPr/>
          <a:lstStyle>
            <a:lvl1pPr>
              <a:defRPr sz="2323"/>
            </a:lvl1pPr>
            <a:lvl2pPr>
              <a:defRPr sz="1936"/>
            </a:lvl2pPr>
            <a:lvl3pPr>
              <a:defRPr sz="1743"/>
            </a:lvl3pPr>
            <a:lvl4pPr>
              <a:defRPr sz="1549"/>
            </a:lvl4pPr>
            <a:lvl5pPr>
              <a:defRPr sz="1549"/>
            </a:lvl5pPr>
            <a:lvl6pPr>
              <a:defRPr sz="1549"/>
            </a:lvl6pPr>
            <a:lvl7pPr>
              <a:defRPr sz="1549"/>
            </a:lvl7pPr>
            <a:lvl8pPr>
              <a:defRPr sz="1549"/>
            </a:lvl8pPr>
            <a:lvl9pPr>
              <a:defRPr sz="15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51815" y="1486092"/>
            <a:ext cx="4917813" cy="619333"/>
          </a:xfrm>
        </p:spPr>
        <p:txBody>
          <a:bodyPr anchor="b"/>
          <a:lstStyle>
            <a:lvl1pPr marL="0" indent="0">
              <a:buNone/>
              <a:defRPr sz="2323" b="1"/>
            </a:lvl1pPr>
            <a:lvl2pPr marL="442615" indent="0">
              <a:buNone/>
              <a:defRPr sz="1936" b="1"/>
            </a:lvl2pPr>
            <a:lvl3pPr marL="885231" indent="0">
              <a:buNone/>
              <a:defRPr sz="1743" b="1"/>
            </a:lvl3pPr>
            <a:lvl4pPr marL="1327846" indent="0">
              <a:buNone/>
              <a:defRPr sz="1549" b="1"/>
            </a:lvl4pPr>
            <a:lvl5pPr marL="1770461" indent="0">
              <a:buNone/>
              <a:defRPr sz="1549" b="1"/>
            </a:lvl5pPr>
            <a:lvl6pPr marL="2213077" indent="0">
              <a:buNone/>
              <a:defRPr sz="1549" b="1"/>
            </a:lvl6pPr>
            <a:lvl7pPr marL="2655692" indent="0">
              <a:buNone/>
              <a:defRPr sz="1549" b="1"/>
            </a:lvl7pPr>
            <a:lvl8pPr marL="3098307" indent="0">
              <a:buNone/>
              <a:defRPr sz="1549" b="1"/>
            </a:lvl8pPr>
            <a:lvl9pPr marL="3540923" indent="0">
              <a:buNone/>
              <a:defRPr sz="1549" b="1"/>
            </a:lvl9pPr>
          </a:lstStyle>
          <a:p>
            <a:pPr lvl="0"/>
            <a:r>
              <a:rPr lang="en-US"/>
              <a:t>Click to edit Master text styles</a:t>
            </a:r>
          </a:p>
        </p:txBody>
      </p:sp>
      <p:sp>
        <p:nvSpPr>
          <p:cNvPr id="6" name="Content Placeholder 5"/>
          <p:cNvSpPr>
            <a:spLocks noGrp="1"/>
          </p:cNvSpPr>
          <p:nvPr>
            <p:ph sz="quarter" idx="4"/>
          </p:nvPr>
        </p:nvSpPr>
        <p:spPr>
          <a:xfrm>
            <a:off x="5651815" y="2105425"/>
            <a:ext cx="4917813" cy="3825112"/>
          </a:xfrm>
        </p:spPr>
        <p:txBody>
          <a:bodyPr/>
          <a:lstStyle>
            <a:lvl1pPr>
              <a:defRPr sz="2323"/>
            </a:lvl1pPr>
            <a:lvl2pPr>
              <a:defRPr sz="1936"/>
            </a:lvl2pPr>
            <a:lvl3pPr>
              <a:defRPr sz="1743"/>
            </a:lvl3pPr>
            <a:lvl4pPr>
              <a:defRPr sz="1549"/>
            </a:lvl4pPr>
            <a:lvl5pPr>
              <a:defRPr sz="1549"/>
            </a:lvl5pPr>
            <a:lvl6pPr>
              <a:defRPr sz="1549"/>
            </a:lvl6pPr>
            <a:lvl7pPr>
              <a:defRPr sz="1549"/>
            </a:lvl7pPr>
            <a:lvl8pPr>
              <a:defRPr sz="1549"/>
            </a:lvl8pPr>
            <a:lvl9pPr>
              <a:defRPr sz="15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5605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0445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34161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6297" y="264331"/>
            <a:ext cx="3660352" cy="1124943"/>
          </a:xfrm>
        </p:spPr>
        <p:txBody>
          <a:bodyPr anchor="b"/>
          <a:lstStyle>
            <a:lvl1pPr algn="l">
              <a:defRPr sz="1936" b="1"/>
            </a:lvl1pPr>
          </a:lstStyle>
          <a:p>
            <a:r>
              <a:rPr lang="en-US"/>
              <a:t>Click to edit Master title style</a:t>
            </a:r>
          </a:p>
        </p:txBody>
      </p:sp>
      <p:sp>
        <p:nvSpPr>
          <p:cNvPr id="3" name="Content Placeholder 2"/>
          <p:cNvSpPr>
            <a:spLocks noGrp="1"/>
          </p:cNvSpPr>
          <p:nvPr>
            <p:ph idx="1"/>
          </p:nvPr>
        </p:nvSpPr>
        <p:spPr>
          <a:xfrm>
            <a:off x="4349927" y="264331"/>
            <a:ext cx="6219701" cy="5666207"/>
          </a:xfrm>
        </p:spPr>
        <p:txBody>
          <a:bodyPr/>
          <a:lstStyle>
            <a:lvl1pPr>
              <a:defRPr sz="3098"/>
            </a:lvl1pPr>
            <a:lvl2pPr>
              <a:defRPr sz="2711"/>
            </a:lvl2pPr>
            <a:lvl3pPr>
              <a:defRPr sz="2323"/>
            </a:lvl3pPr>
            <a:lvl4pPr>
              <a:defRPr sz="1936"/>
            </a:lvl4pPr>
            <a:lvl5pPr>
              <a:defRPr sz="1936"/>
            </a:lvl5pPr>
            <a:lvl6pPr>
              <a:defRPr sz="1936"/>
            </a:lvl6pPr>
            <a:lvl7pPr>
              <a:defRPr sz="1936"/>
            </a:lvl7pPr>
            <a:lvl8pPr>
              <a:defRPr sz="1936"/>
            </a:lvl8pPr>
            <a:lvl9pPr>
              <a:defRPr sz="19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56297" y="1389274"/>
            <a:ext cx="3660352" cy="4541264"/>
          </a:xfrm>
        </p:spPr>
        <p:txBody>
          <a:bodyPr/>
          <a:lstStyle>
            <a:lvl1pPr marL="0" indent="0">
              <a:buNone/>
              <a:defRPr sz="1355"/>
            </a:lvl1pPr>
            <a:lvl2pPr marL="442615" indent="0">
              <a:buNone/>
              <a:defRPr sz="1162"/>
            </a:lvl2pPr>
            <a:lvl3pPr marL="885231" indent="0">
              <a:buNone/>
              <a:defRPr sz="968"/>
            </a:lvl3pPr>
            <a:lvl4pPr marL="1327846" indent="0">
              <a:buNone/>
              <a:defRPr sz="871"/>
            </a:lvl4pPr>
            <a:lvl5pPr marL="1770461" indent="0">
              <a:buNone/>
              <a:defRPr sz="871"/>
            </a:lvl5pPr>
            <a:lvl6pPr marL="2213077" indent="0">
              <a:buNone/>
              <a:defRPr sz="871"/>
            </a:lvl6pPr>
            <a:lvl7pPr marL="2655692" indent="0">
              <a:buNone/>
              <a:defRPr sz="871"/>
            </a:lvl7pPr>
            <a:lvl8pPr marL="3098307" indent="0">
              <a:buNone/>
              <a:defRPr sz="871"/>
            </a:lvl8pPr>
            <a:lvl9pPr marL="3540923" indent="0">
              <a:buNone/>
              <a:defRPr sz="871"/>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99285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80759" y="4647304"/>
            <a:ext cx="6675554" cy="548640"/>
          </a:xfrm>
        </p:spPr>
        <p:txBody>
          <a:bodyPr anchor="b"/>
          <a:lstStyle>
            <a:lvl1pPr algn="l">
              <a:defRPr sz="1936" b="1"/>
            </a:lvl1pPr>
          </a:lstStyle>
          <a:p>
            <a:r>
              <a:rPr lang="en-US"/>
              <a:t>Click to edit Master title style</a:t>
            </a:r>
          </a:p>
        </p:txBody>
      </p:sp>
      <p:sp>
        <p:nvSpPr>
          <p:cNvPr id="3" name="Picture Placeholder 2"/>
          <p:cNvSpPr>
            <a:spLocks noGrp="1"/>
          </p:cNvSpPr>
          <p:nvPr>
            <p:ph type="pic" idx="1"/>
          </p:nvPr>
        </p:nvSpPr>
        <p:spPr>
          <a:xfrm>
            <a:off x="2180759" y="593207"/>
            <a:ext cx="6675554" cy="3983403"/>
          </a:xfrm>
        </p:spPr>
        <p:txBody>
          <a:bodyPr/>
          <a:lstStyle>
            <a:lvl1pPr marL="0" indent="0">
              <a:buNone/>
              <a:defRPr sz="3098"/>
            </a:lvl1pPr>
            <a:lvl2pPr marL="442615" indent="0">
              <a:buNone/>
              <a:defRPr sz="2711"/>
            </a:lvl2pPr>
            <a:lvl3pPr marL="885231" indent="0">
              <a:buNone/>
              <a:defRPr sz="2323"/>
            </a:lvl3pPr>
            <a:lvl4pPr marL="1327846" indent="0">
              <a:buNone/>
              <a:defRPr sz="1936"/>
            </a:lvl4pPr>
            <a:lvl5pPr marL="1770461" indent="0">
              <a:buNone/>
              <a:defRPr sz="1936"/>
            </a:lvl5pPr>
            <a:lvl6pPr marL="2213077" indent="0">
              <a:buNone/>
              <a:defRPr sz="1936"/>
            </a:lvl6pPr>
            <a:lvl7pPr marL="2655692" indent="0">
              <a:buNone/>
              <a:defRPr sz="1936"/>
            </a:lvl7pPr>
            <a:lvl8pPr marL="3098307" indent="0">
              <a:buNone/>
              <a:defRPr sz="1936"/>
            </a:lvl8pPr>
            <a:lvl9pPr marL="3540923" indent="0">
              <a:buNone/>
              <a:defRPr sz="1936"/>
            </a:lvl9pPr>
          </a:lstStyle>
          <a:p>
            <a:endParaRPr lang="en-US"/>
          </a:p>
        </p:txBody>
      </p:sp>
      <p:sp>
        <p:nvSpPr>
          <p:cNvPr id="4" name="Text Placeholder 3"/>
          <p:cNvSpPr>
            <a:spLocks noGrp="1"/>
          </p:cNvSpPr>
          <p:nvPr>
            <p:ph type="body" sz="half" idx="2"/>
          </p:nvPr>
        </p:nvSpPr>
        <p:spPr>
          <a:xfrm>
            <a:off x="2180759" y="5195944"/>
            <a:ext cx="6675554" cy="779161"/>
          </a:xfrm>
        </p:spPr>
        <p:txBody>
          <a:bodyPr/>
          <a:lstStyle>
            <a:lvl1pPr marL="0" indent="0">
              <a:buNone/>
              <a:defRPr sz="1355"/>
            </a:lvl1pPr>
            <a:lvl2pPr marL="442615" indent="0">
              <a:buNone/>
              <a:defRPr sz="1162"/>
            </a:lvl2pPr>
            <a:lvl3pPr marL="885231" indent="0">
              <a:buNone/>
              <a:defRPr sz="968"/>
            </a:lvl3pPr>
            <a:lvl4pPr marL="1327846" indent="0">
              <a:buNone/>
              <a:defRPr sz="871"/>
            </a:lvl4pPr>
            <a:lvl5pPr marL="1770461" indent="0">
              <a:buNone/>
              <a:defRPr sz="871"/>
            </a:lvl5pPr>
            <a:lvl6pPr marL="2213077" indent="0">
              <a:buNone/>
              <a:defRPr sz="871"/>
            </a:lvl6pPr>
            <a:lvl7pPr marL="2655692" indent="0">
              <a:buNone/>
              <a:defRPr sz="871"/>
            </a:lvl7pPr>
            <a:lvl8pPr marL="3098307" indent="0">
              <a:buNone/>
              <a:defRPr sz="871"/>
            </a:lvl8pPr>
            <a:lvl9pPr marL="3540923" indent="0">
              <a:buNone/>
              <a:defRPr sz="871"/>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62749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72045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066295" y="265868"/>
            <a:ext cx="2503333" cy="566467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56296" y="265868"/>
            <a:ext cx="7324567" cy="566467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49182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Placeholder 9">
            <a:extLst>
              <a:ext uri="{FF2B5EF4-FFF2-40B4-BE49-F238E27FC236}">
                <a16:creationId xmlns:a16="http://schemas.microsoft.com/office/drawing/2014/main" id="{9414B952-FA1A-6A25-6151-81C0F3501A41}"/>
              </a:ext>
            </a:extLst>
          </p:cNvPr>
          <p:cNvSpPr>
            <a:spLocks noGrp="1"/>
          </p:cNvSpPr>
          <p:nvPr>
            <p:ph type="title" hasCustomPrompt="1"/>
          </p:nvPr>
        </p:nvSpPr>
        <p:spPr>
          <a:xfrm>
            <a:off x="1318057" y="3657601"/>
            <a:ext cx="3841078" cy="950135"/>
          </a:xfrm>
          <a:prstGeom prst="rect">
            <a:avLst/>
          </a:prstGeom>
        </p:spPr>
        <p:txBody>
          <a:bodyPr vert="horz" lIns="0" tIns="0" rIns="0" bIns="0" rtlCol="0" anchor="t">
            <a:normAutofit/>
          </a:bodyPr>
          <a:lstStyle/>
          <a:p>
            <a:r>
              <a:rPr lang="en-GB"/>
              <a:t>Insert presentation title in this space.</a:t>
            </a:r>
            <a:endParaRPr lang="en-US"/>
          </a:p>
        </p:txBody>
      </p:sp>
      <p:sp>
        <p:nvSpPr>
          <p:cNvPr id="12" name="TextBox 11">
            <a:extLst>
              <a:ext uri="{FF2B5EF4-FFF2-40B4-BE49-F238E27FC236}">
                <a16:creationId xmlns:a16="http://schemas.microsoft.com/office/drawing/2014/main" id="{C87CB790-6D22-1EE7-31AD-09B2880AEA48}"/>
              </a:ext>
            </a:extLst>
          </p:cNvPr>
          <p:cNvSpPr txBox="1"/>
          <p:nvPr userDrawn="1"/>
        </p:nvSpPr>
        <p:spPr>
          <a:xfrm>
            <a:off x="1318057" y="2862281"/>
            <a:ext cx="3340701" cy="573940"/>
          </a:xfrm>
          <a:prstGeom prst="rect">
            <a:avLst/>
          </a:prstGeom>
          <a:noFill/>
        </p:spPr>
        <p:txBody>
          <a:bodyPr wrap="square" lIns="0" tIns="0" rIns="0" bIns="0" rtlCol="0">
            <a:spAutoFit/>
          </a:bodyPr>
          <a:lstStyle/>
          <a:p>
            <a:pPr marL="0" marR="0" lvl="0" indent="0" algn="l" defTabSz="975390" rtl="0" eaLnBrk="1" fontAlgn="auto" latinLnBrk="0" hangingPunct="1">
              <a:lnSpc>
                <a:spcPts val="2261"/>
              </a:lnSpc>
              <a:spcBef>
                <a:spcPts val="0"/>
              </a:spcBef>
              <a:spcAft>
                <a:spcPts val="0"/>
              </a:spcAft>
              <a:buClrTx/>
              <a:buSzTx/>
              <a:buFontTx/>
              <a:buNone/>
              <a:tabLst/>
              <a:defRPr/>
            </a:pPr>
            <a:r>
              <a:rPr lang="en-GB" sz="1707">
                <a:solidFill>
                  <a:schemeClr val="accent1"/>
                </a:solidFill>
                <a:latin typeface="+mj-lt"/>
              </a:rPr>
              <a:t>Run by social care providers </a:t>
            </a:r>
            <a:br>
              <a:rPr lang="en-GB" sz="1707">
                <a:solidFill>
                  <a:schemeClr val="accent1"/>
                </a:solidFill>
                <a:latin typeface="+mj-lt"/>
              </a:rPr>
            </a:br>
            <a:r>
              <a:rPr lang="en-GB" sz="1707">
                <a:solidFill>
                  <a:schemeClr val="accent1"/>
                </a:solidFill>
                <a:latin typeface="+mj-lt"/>
              </a:rPr>
              <a:t>for social care providers.</a:t>
            </a:r>
            <a:endParaRPr lang="en-US" sz="1707">
              <a:solidFill>
                <a:schemeClr val="accent1"/>
              </a:solidFill>
              <a:latin typeface="+mj-lt"/>
            </a:endParaRPr>
          </a:p>
        </p:txBody>
      </p:sp>
      <p:sp>
        <p:nvSpPr>
          <p:cNvPr id="4" name="Text Placeholder 3">
            <a:extLst>
              <a:ext uri="{FF2B5EF4-FFF2-40B4-BE49-F238E27FC236}">
                <a16:creationId xmlns:a16="http://schemas.microsoft.com/office/drawing/2014/main" id="{70FFA17C-BB00-F298-02E5-E40A4E5E9080}"/>
              </a:ext>
            </a:extLst>
          </p:cNvPr>
          <p:cNvSpPr>
            <a:spLocks noGrp="1"/>
          </p:cNvSpPr>
          <p:nvPr>
            <p:ph type="body" sz="quarter" idx="10" hasCustomPrompt="1"/>
          </p:nvPr>
        </p:nvSpPr>
        <p:spPr>
          <a:xfrm>
            <a:off x="1318057" y="4850816"/>
            <a:ext cx="3840662" cy="1054946"/>
          </a:xfrm>
          <a:prstGeom prst="rect">
            <a:avLst/>
          </a:prstGeom>
        </p:spPr>
        <p:txBody>
          <a:bodyPr lIns="0" tIns="0" rIns="0" bIns="0"/>
          <a:lstStyle>
            <a:lvl1pPr marL="0" indent="0">
              <a:lnSpc>
                <a:spcPct val="100000"/>
              </a:lnSpc>
              <a:buNone/>
              <a:defRPr sz="1387"/>
            </a:lvl1pPr>
          </a:lstStyle>
          <a:p>
            <a:pPr lvl="0"/>
            <a:r>
              <a:rPr lang="en-GB"/>
              <a:t>Insert sub-title in this space.</a:t>
            </a:r>
            <a:endParaRPr lang="en-US"/>
          </a:p>
        </p:txBody>
      </p:sp>
    </p:spTree>
    <p:extLst>
      <p:ext uri="{BB962C8B-B14F-4D97-AF65-F5344CB8AC3E}">
        <p14:creationId xmlns:p14="http://schemas.microsoft.com/office/powerpoint/2010/main" val="2929479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532436-246E-C341-8F9A-0B4F34C07184}" type="datetimeFigureOut">
              <a:rPr lang="en-US" smtClean="0"/>
              <a:pPr/>
              <a:t>6/2/2025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11370046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AAA6D-D78F-A141-9899-BA774B4491EC}"/>
              </a:ext>
            </a:extLst>
          </p:cNvPr>
          <p:cNvSpPr>
            <a:spLocks noGrp="1"/>
          </p:cNvSpPr>
          <p:nvPr>
            <p:ph type="title"/>
          </p:nvPr>
        </p:nvSpPr>
        <p:spPr/>
        <p:txBody>
          <a:bodyPr/>
          <a:lstStyle>
            <a:lvl1pPr>
              <a:defRPr>
                <a:solidFill>
                  <a:schemeClr val="bg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C359010-F285-8C45-B345-8121A34C7764}"/>
              </a:ext>
            </a:extLst>
          </p:cNvPr>
          <p:cNvSpPr>
            <a:spLocks noGrp="1"/>
          </p:cNvSpPr>
          <p:nvPr>
            <p:ph sz="half" idx="1"/>
          </p:nvPr>
        </p:nvSpPr>
        <p:spPr>
          <a:xfrm>
            <a:off x="894516" y="1947333"/>
            <a:ext cx="5529739" cy="4641427"/>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187256-0F36-3840-A2B6-1A9950505CFB}"/>
              </a:ext>
            </a:extLst>
          </p:cNvPr>
          <p:cNvSpPr>
            <a:spLocks noGrp="1"/>
          </p:cNvSpPr>
          <p:nvPr>
            <p:ph sz="half" idx="2"/>
          </p:nvPr>
        </p:nvSpPr>
        <p:spPr>
          <a:xfrm>
            <a:off x="6586895" y="1947333"/>
            <a:ext cx="5529739" cy="4641427"/>
          </a:xfrm>
          <a:solidFill>
            <a:srgbClr val="211C35"/>
          </a:solidFill>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A14914E5-2470-324E-B317-1BF24D6DB445}"/>
              </a:ext>
            </a:extLst>
          </p:cNvPr>
          <p:cNvSpPr txBox="1">
            <a:spLocks/>
          </p:cNvSpPr>
          <p:nvPr userDrawn="1"/>
        </p:nvSpPr>
        <p:spPr>
          <a:xfrm>
            <a:off x="894516" y="6780107"/>
            <a:ext cx="2927509" cy="389467"/>
          </a:xfrm>
          <a:prstGeom prst="rect">
            <a:avLst/>
          </a:prstGeom>
        </p:spPr>
        <p:txBody>
          <a:bodyPr vert="horz" lIns="97536" tIns="48768" rIns="97536" bIns="48768" rtlCol="0" anchor="ctr"/>
          <a:lstStyle>
            <a:defPPr>
              <a:defRPr lang="en-US"/>
            </a:defPPr>
            <a:lvl1pPr marL="0" algn="l" defTabSz="914400" rtl="0" eaLnBrk="1" latinLnBrk="0" hangingPunct="1">
              <a:defRPr sz="1200" kern="1200">
                <a:solidFill>
                  <a:schemeClr val="tx1">
                    <a:tint val="75000"/>
                  </a:schemeClr>
                </a:solidFill>
                <a:latin typeface="Muli"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0CA8EC-7B39-FA45-9467-DA28134DFB55}" type="slidenum">
              <a:rPr lang="en-US" sz="1280" smtClean="0"/>
              <a:pPr/>
              <a:t>‹#›</a:t>
            </a:fld>
            <a:endParaRPr lang="en-US" sz="1280"/>
          </a:p>
        </p:txBody>
      </p:sp>
      <p:pic>
        <p:nvPicPr>
          <p:cNvPr id="5" name="Picture 4" descr="A black and white logo&#10;&#10;Description automatically generated">
            <a:extLst>
              <a:ext uri="{FF2B5EF4-FFF2-40B4-BE49-F238E27FC236}">
                <a16:creationId xmlns:a16="http://schemas.microsoft.com/office/drawing/2014/main" id="{7F90424B-0FD0-5AAF-27E0-E8F1800FFA90}"/>
              </a:ext>
            </a:extLst>
          </p:cNvPr>
          <p:cNvPicPr>
            <a:picLocks noChangeAspect="1"/>
          </p:cNvPicPr>
          <p:nvPr userDrawn="1"/>
        </p:nvPicPr>
        <p:blipFill>
          <a:blip r:embed="rId2"/>
          <a:stretch>
            <a:fillRect/>
          </a:stretch>
        </p:blipFill>
        <p:spPr>
          <a:xfrm>
            <a:off x="10850689" y="6019799"/>
            <a:ext cx="2160461" cy="1295401"/>
          </a:xfrm>
          <a:prstGeom prst="rect">
            <a:avLst/>
          </a:prstGeom>
        </p:spPr>
      </p:pic>
    </p:spTree>
    <p:extLst>
      <p:ext uri="{BB962C8B-B14F-4D97-AF65-F5344CB8AC3E}">
        <p14:creationId xmlns:p14="http://schemas.microsoft.com/office/powerpoint/2010/main" val="41336134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peaker Detail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06B4D03-C1F3-34FB-488B-C38046E6152A}"/>
              </a:ext>
            </a:extLst>
          </p:cNvPr>
          <p:cNvSpPr>
            <a:spLocks noGrp="1"/>
          </p:cNvSpPr>
          <p:nvPr>
            <p:ph type="body" sz="quarter" idx="10" hasCustomPrompt="1"/>
          </p:nvPr>
        </p:nvSpPr>
        <p:spPr>
          <a:xfrm>
            <a:off x="5449626" y="2472887"/>
            <a:ext cx="5572091" cy="417429"/>
          </a:xfrm>
          <a:prstGeom prst="rect">
            <a:avLst/>
          </a:prstGeom>
        </p:spPr>
        <p:txBody>
          <a:bodyPr lIns="0" tIns="0" rIns="0" bIns="0"/>
          <a:lstStyle>
            <a:lvl1pPr marL="0" indent="0">
              <a:lnSpc>
                <a:spcPct val="100000"/>
              </a:lnSpc>
              <a:buNone/>
              <a:defRPr sz="2773">
                <a:solidFill>
                  <a:schemeClr val="tx1"/>
                </a:solidFill>
                <a:latin typeface="+mj-lt"/>
              </a:defRPr>
            </a:lvl1pPr>
            <a:lvl2pPr marL="487695" indent="0">
              <a:buNone/>
              <a:defRPr sz="2773">
                <a:latin typeface="+mj-lt"/>
              </a:defRPr>
            </a:lvl2pPr>
            <a:lvl3pPr marL="975390" indent="0">
              <a:buNone/>
              <a:defRPr sz="2773">
                <a:latin typeface="+mj-lt"/>
              </a:defRPr>
            </a:lvl3pPr>
            <a:lvl4pPr marL="1463086" indent="0">
              <a:buNone/>
              <a:defRPr sz="2773">
                <a:latin typeface="+mj-lt"/>
              </a:defRPr>
            </a:lvl4pPr>
            <a:lvl5pPr marL="1950781" indent="0">
              <a:buNone/>
              <a:defRPr sz="2773">
                <a:latin typeface="+mj-lt"/>
              </a:defRPr>
            </a:lvl5pPr>
          </a:lstStyle>
          <a:p>
            <a:pPr lvl="0"/>
            <a:r>
              <a:rPr lang="en-GB"/>
              <a:t>Insert speaker’s name in this space</a:t>
            </a:r>
            <a:endParaRPr lang="en-US"/>
          </a:p>
        </p:txBody>
      </p:sp>
      <p:sp>
        <p:nvSpPr>
          <p:cNvPr id="3" name="Text Placeholder 2">
            <a:extLst>
              <a:ext uri="{FF2B5EF4-FFF2-40B4-BE49-F238E27FC236}">
                <a16:creationId xmlns:a16="http://schemas.microsoft.com/office/drawing/2014/main" id="{F55EBBB6-E7DF-E3F2-CDE9-5F69268599B1}"/>
              </a:ext>
            </a:extLst>
          </p:cNvPr>
          <p:cNvSpPr>
            <a:spLocks noGrp="1"/>
          </p:cNvSpPr>
          <p:nvPr>
            <p:ph type="body" sz="quarter" idx="11" hasCustomPrompt="1"/>
          </p:nvPr>
        </p:nvSpPr>
        <p:spPr>
          <a:xfrm>
            <a:off x="5449626" y="3044097"/>
            <a:ext cx="5557037" cy="277908"/>
          </a:xfrm>
          <a:prstGeom prst="rect">
            <a:avLst/>
          </a:prstGeom>
        </p:spPr>
        <p:txBody>
          <a:bodyPr lIns="0" tIns="0" rIns="0" bIns="0" numCol="1" spcCol="720000"/>
          <a:lstStyle>
            <a:lvl1pPr marL="0" indent="0">
              <a:lnSpc>
                <a:spcPts val="2304"/>
              </a:lnSpc>
              <a:buNone/>
              <a:defRPr sz="1387">
                <a:solidFill>
                  <a:schemeClr val="accent1"/>
                </a:solidFill>
                <a:latin typeface="+mj-lt"/>
              </a:defRPr>
            </a:lvl1pPr>
            <a:lvl2pPr marL="487695" indent="0">
              <a:lnSpc>
                <a:spcPts val="2197"/>
              </a:lnSpc>
              <a:buNone/>
              <a:defRPr sz="1387">
                <a:solidFill>
                  <a:schemeClr val="tx1"/>
                </a:solidFill>
              </a:defRPr>
            </a:lvl2pPr>
            <a:lvl3pPr marL="975390" indent="0">
              <a:lnSpc>
                <a:spcPts val="2197"/>
              </a:lnSpc>
              <a:buNone/>
              <a:defRPr sz="1387">
                <a:solidFill>
                  <a:schemeClr val="tx1"/>
                </a:solidFill>
              </a:defRPr>
            </a:lvl3pPr>
            <a:lvl4pPr marL="1463086" indent="0">
              <a:lnSpc>
                <a:spcPts val="2197"/>
              </a:lnSpc>
              <a:buNone/>
              <a:defRPr sz="1387">
                <a:solidFill>
                  <a:schemeClr val="tx1"/>
                </a:solidFill>
              </a:defRPr>
            </a:lvl4pPr>
            <a:lvl5pPr marL="1950781" indent="0">
              <a:lnSpc>
                <a:spcPts val="2197"/>
              </a:lnSpc>
              <a:buNone/>
              <a:defRPr sz="1387">
                <a:solidFill>
                  <a:schemeClr val="tx1"/>
                </a:solidFill>
              </a:defRPr>
            </a:lvl5pPr>
          </a:lstStyle>
          <a:p>
            <a:pPr lvl="0"/>
            <a:r>
              <a:rPr lang="en-GB"/>
              <a:t>Insert title/position in this space</a:t>
            </a:r>
          </a:p>
        </p:txBody>
      </p:sp>
      <p:sp>
        <p:nvSpPr>
          <p:cNvPr id="5" name="Text Placeholder 2">
            <a:extLst>
              <a:ext uri="{FF2B5EF4-FFF2-40B4-BE49-F238E27FC236}">
                <a16:creationId xmlns:a16="http://schemas.microsoft.com/office/drawing/2014/main" id="{FFE18C7F-6E6C-79CE-B287-30ECA00F80DF}"/>
              </a:ext>
            </a:extLst>
          </p:cNvPr>
          <p:cNvSpPr>
            <a:spLocks noGrp="1"/>
          </p:cNvSpPr>
          <p:nvPr>
            <p:ph type="body" sz="quarter" idx="12" hasCustomPrompt="1"/>
          </p:nvPr>
        </p:nvSpPr>
        <p:spPr>
          <a:xfrm>
            <a:off x="5464684" y="3797980"/>
            <a:ext cx="5557037" cy="1435730"/>
          </a:xfrm>
          <a:prstGeom prst="rect">
            <a:avLst/>
          </a:prstGeom>
        </p:spPr>
        <p:txBody>
          <a:bodyPr lIns="0" tIns="0" rIns="0" bIns="0" numCol="1" spcCol="720000"/>
          <a:lstStyle>
            <a:lvl1pPr marL="0" indent="0">
              <a:lnSpc>
                <a:spcPts val="2304"/>
              </a:lnSpc>
              <a:buNone/>
              <a:defRPr sz="1387">
                <a:solidFill>
                  <a:schemeClr val="tx1"/>
                </a:solidFill>
              </a:defRPr>
            </a:lvl1pPr>
            <a:lvl2pPr marL="487695" indent="0">
              <a:lnSpc>
                <a:spcPts val="2197"/>
              </a:lnSpc>
              <a:buNone/>
              <a:defRPr sz="1387">
                <a:solidFill>
                  <a:schemeClr val="tx1"/>
                </a:solidFill>
              </a:defRPr>
            </a:lvl2pPr>
            <a:lvl3pPr marL="975390" indent="0">
              <a:lnSpc>
                <a:spcPts val="2197"/>
              </a:lnSpc>
              <a:buNone/>
              <a:defRPr sz="1387">
                <a:solidFill>
                  <a:schemeClr val="tx1"/>
                </a:solidFill>
              </a:defRPr>
            </a:lvl3pPr>
            <a:lvl4pPr marL="1463086" indent="0">
              <a:lnSpc>
                <a:spcPts val="2197"/>
              </a:lnSpc>
              <a:buNone/>
              <a:defRPr sz="1387">
                <a:solidFill>
                  <a:schemeClr val="tx1"/>
                </a:solidFill>
              </a:defRPr>
            </a:lvl4pPr>
            <a:lvl5pPr marL="1950781" indent="0">
              <a:lnSpc>
                <a:spcPts val="2197"/>
              </a:lnSpc>
              <a:buNone/>
              <a:defRPr sz="1387">
                <a:solidFill>
                  <a:schemeClr val="tx1"/>
                </a:solidFill>
              </a:defRPr>
            </a:lvl5pPr>
          </a:lstStyle>
          <a:p>
            <a:pPr lvl="0"/>
            <a:r>
              <a:rPr lang="en-GB"/>
              <a:t>Insert intro/bio here. Vestibulum </a:t>
            </a:r>
            <a:r>
              <a:rPr lang="en-GB" err="1"/>
              <a:t>sollicitudin</a:t>
            </a:r>
            <a:r>
              <a:rPr lang="en-GB"/>
              <a:t> </a:t>
            </a:r>
            <a:r>
              <a:rPr lang="en-GB" err="1"/>
              <a:t>enim</a:t>
            </a:r>
            <a:r>
              <a:rPr lang="en-GB"/>
              <a:t> sit </a:t>
            </a:r>
            <a:r>
              <a:rPr lang="en-GB" err="1"/>
              <a:t>amet</a:t>
            </a:r>
            <a:r>
              <a:rPr lang="en-GB"/>
              <a:t> </a:t>
            </a:r>
            <a:r>
              <a:rPr lang="en-GB" err="1"/>
              <a:t>orci</a:t>
            </a:r>
            <a:r>
              <a:rPr lang="en-GB"/>
              <a:t> </a:t>
            </a:r>
            <a:r>
              <a:rPr lang="en-GB" err="1"/>
              <a:t>porttitor</a:t>
            </a:r>
            <a:r>
              <a:rPr lang="en-GB"/>
              <a:t> lacinia. Maecenas convallis </a:t>
            </a:r>
            <a:r>
              <a:rPr lang="en-GB" err="1"/>
              <a:t>posuere</a:t>
            </a:r>
            <a:r>
              <a:rPr lang="en-GB"/>
              <a:t> </a:t>
            </a:r>
            <a:r>
              <a:rPr lang="en-GB" err="1"/>
              <a:t>placerat</a:t>
            </a:r>
            <a:r>
              <a:rPr lang="en-GB"/>
              <a:t>. </a:t>
            </a:r>
            <a:r>
              <a:rPr lang="en-GB" err="1"/>
              <a:t>Curabitur</a:t>
            </a:r>
            <a:r>
              <a:rPr lang="en-GB"/>
              <a:t> at </a:t>
            </a:r>
            <a:r>
              <a:rPr lang="en-GB" err="1"/>
              <a:t>purus</a:t>
            </a:r>
            <a:r>
              <a:rPr lang="en-GB"/>
              <a:t> id </a:t>
            </a:r>
            <a:r>
              <a:rPr lang="en-GB" err="1"/>
              <a:t>diam</a:t>
            </a:r>
            <a:r>
              <a:rPr lang="en-GB"/>
              <a:t> </a:t>
            </a:r>
            <a:r>
              <a:rPr lang="en-GB" err="1"/>
              <a:t>luctus</a:t>
            </a:r>
            <a:r>
              <a:rPr lang="en-GB"/>
              <a:t> </a:t>
            </a:r>
            <a:r>
              <a:rPr lang="en-GB" err="1"/>
              <a:t>luctus</a:t>
            </a:r>
            <a:r>
              <a:rPr lang="en-GB"/>
              <a:t>. </a:t>
            </a:r>
            <a:r>
              <a:rPr lang="en-GB" err="1"/>
              <a:t>Etiam</a:t>
            </a:r>
            <a:r>
              <a:rPr lang="en-GB"/>
              <a:t> </a:t>
            </a:r>
            <a:r>
              <a:rPr lang="en-GB" err="1"/>
              <a:t>placerat</a:t>
            </a:r>
            <a:r>
              <a:rPr lang="en-GB"/>
              <a:t> ipsum </a:t>
            </a:r>
            <a:r>
              <a:rPr lang="en-GB" err="1"/>
              <a:t>enim</a:t>
            </a:r>
            <a:r>
              <a:rPr lang="en-GB"/>
              <a:t>, in </a:t>
            </a:r>
            <a:r>
              <a:rPr lang="en-GB" err="1"/>
              <a:t>sodales</a:t>
            </a:r>
            <a:r>
              <a:rPr lang="en-GB"/>
              <a:t> lorem </a:t>
            </a:r>
            <a:r>
              <a:rPr lang="en-GB" err="1"/>
              <a:t>facilisis</a:t>
            </a:r>
            <a:r>
              <a:rPr lang="en-GB"/>
              <a:t> sed. Integer </a:t>
            </a:r>
            <a:r>
              <a:rPr lang="en-GB" err="1"/>
              <a:t>fringilla</a:t>
            </a:r>
            <a:r>
              <a:rPr lang="en-GB"/>
              <a:t> cursus </a:t>
            </a:r>
            <a:r>
              <a:rPr lang="en-GB" err="1"/>
              <a:t>nibh</a:t>
            </a:r>
            <a:r>
              <a:rPr lang="en-GB"/>
              <a:t>, id </a:t>
            </a:r>
            <a:r>
              <a:rPr lang="en-GB" err="1"/>
              <a:t>elementum</a:t>
            </a:r>
            <a:r>
              <a:rPr lang="en-GB"/>
              <a:t> </a:t>
            </a:r>
            <a:r>
              <a:rPr lang="en-GB" err="1"/>
              <a:t>leo</a:t>
            </a:r>
            <a:r>
              <a:rPr lang="en-GB"/>
              <a:t> </a:t>
            </a:r>
            <a:r>
              <a:rPr lang="en-GB" err="1"/>
              <a:t>accumsan</a:t>
            </a:r>
            <a:r>
              <a:rPr lang="en-GB"/>
              <a:t> et. </a:t>
            </a:r>
            <a:r>
              <a:rPr lang="en-GB" err="1"/>
              <a:t>Curabitur</a:t>
            </a:r>
            <a:r>
              <a:rPr lang="en-GB"/>
              <a:t> </a:t>
            </a:r>
            <a:r>
              <a:rPr lang="en-GB" err="1"/>
              <a:t>leo</a:t>
            </a:r>
            <a:r>
              <a:rPr lang="en-GB"/>
              <a:t> </a:t>
            </a:r>
            <a:r>
              <a:rPr lang="en-GB" err="1"/>
              <a:t>nibh</a:t>
            </a:r>
            <a:r>
              <a:rPr lang="en-GB"/>
              <a:t>, </a:t>
            </a:r>
            <a:r>
              <a:rPr lang="en-GB" err="1"/>
              <a:t>interdum</a:t>
            </a:r>
            <a:r>
              <a:rPr lang="en-GB"/>
              <a:t> </a:t>
            </a:r>
            <a:r>
              <a:rPr lang="en-GB" err="1"/>
              <a:t>commodo</a:t>
            </a:r>
            <a:r>
              <a:rPr lang="en-GB"/>
              <a:t> </a:t>
            </a:r>
            <a:r>
              <a:rPr lang="en-GB" err="1"/>
              <a:t>efficitur</a:t>
            </a:r>
            <a:r>
              <a:rPr lang="en-GB"/>
              <a:t> </a:t>
            </a:r>
            <a:r>
              <a:rPr lang="en-GB" err="1"/>
              <a:t>eu</a:t>
            </a:r>
            <a:r>
              <a:rPr lang="en-GB"/>
              <a:t>, </a:t>
            </a:r>
            <a:r>
              <a:rPr lang="en-GB" err="1"/>
              <a:t>dapibus</a:t>
            </a:r>
            <a:r>
              <a:rPr lang="en-GB"/>
              <a:t> </a:t>
            </a:r>
            <a:r>
              <a:rPr lang="en-GB" err="1"/>
              <a:t>eu</a:t>
            </a:r>
            <a:r>
              <a:rPr lang="en-GB"/>
              <a:t> sem. </a:t>
            </a:r>
          </a:p>
        </p:txBody>
      </p:sp>
      <p:sp>
        <p:nvSpPr>
          <p:cNvPr id="2" name="Picture Placeholder 5">
            <a:extLst>
              <a:ext uri="{FF2B5EF4-FFF2-40B4-BE49-F238E27FC236}">
                <a16:creationId xmlns:a16="http://schemas.microsoft.com/office/drawing/2014/main" id="{C9A456A0-BAC0-9400-FEFE-73421F77671E}"/>
              </a:ext>
            </a:extLst>
          </p:cNvPr>
          <p:cNvSpPr>
            <a:spLocks noGrp="1"/>
          </p:cNvSpPr>
          <p:nvPr>
            <p:ph type="pic" sz="quarter" idx="13" hasCustomPrompt="1"/>
          </p:nvPr>
        </p:nvSpPr>
        <p:spPr>
          <a:xfrm>
            <a:off x="1950398" y="2472886"/>
            <a:ext cx="2764689" cy="2763473"/>
          </a:xfrm>
          <a:prstGeom prst="rect">
            <a:avLst/>
          </a:prstGeom>
          <a:pattFill prst="pct5">
            <a:fgClr>
              <a:schemeClr val="accent1"/>
            </a:fgClr>
            <a:bgClr>
              <a:schemeClr val="bg1"/>
            </a:bgClr>
          </a:pattFill>
        </p:spPr>
        <p:txBody>
          <a:bodyPr anchor="ctr"/>
          <a:lstStyle>
            <a:lvl1pPr marL="0" indent="0" algn="ctr">
              <a:buNone/>
              <a:defRPr sz="2773"/>
            </a:lvl1pPr>
          </a:lstStyle>
          <a:p>
            <a:r>
              <a:rPr lang="en-US"/>
              <a:t>Insert image here</a:t>
            </a:r>
          </a:p>
        </p:txBody>
      </p:sp>
    </p:spTree>
    <p:extLst>
      <p:ext uri="{BB962C8B-B14F-4D97-AF65-F5344CB8AC3E}">
        <p14:creationId xmlns:p14="http://schemas.microsoft.com/office/powerpoint/2010/main" val="16618798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06B4D03-C1F3-34FB-488B-C38046E6152A}"/>
              </a:ext>
            </a:extLst>
          </p:cNvPr>
          <p:cNvSpPr>
            <a:spLocks noGrp="1"/>
          </p:cNvSpPr>
          <p:nvPr>
            <p:ph type="body" sz="quarter" idx="10" hasCustomPrompt="1"/>
          </p:nvPr>
        </p:nvSpPr>
        <p:spPr>
          <a:xfrm>
            <a:off x="1318057" y="1928707"/>
            <a:ext cx="10375037" cy="417429"/>
          </a:xfrm>
          <a:prstGeom prst="rect">
            <a:avLst/>
          </a:prstGeom>
        </p:spPr>
        <p:txBody>
          <a:bodyPr lIns="0" tIns="0" rIns="0" bIns="0"/>
          <a:lstStyle>
            <a:lvl1pPr marL="0" indent="0">
              <a:lnSpc>
                <a:spcPct val="100000"/>
              </a:lnSpc>
              <a:buNone/>
              <a:defRPr sz="2773">
                <a:solidFill>
                  <a:schemeClr val="tx1"/>
                </a:solidFill>
                <a:latin typeface="+mj-lt"/>
              </a:defRPr>
            </a:lvl1pPr>
            <a:lvl2pPr marL="487695" indent="0">
              <a:buNone/>
              <a:defRPr sz="2773">
                <a:latin typeface="+mj-lt"/>
              </a:defRPr>
            </a:lvl2pPr>
            <a:lvl3pPr marL="975390" indent="0">
              <a:buNone/>
              <a:defRPr sz="2773">
                <a:latin typeface="+mj-lt"/>
              </a:defRPr>
            </a:lvl3pPr>
            <a:lvl4pPr marL="1463086" indent="0">
              <a:buNone/>
              <a:defRPr sz="2773">
                <a:latin typeface="+mj-lt"/>
              </a:defRPr>
            </a:lvl4pPr>
            <a:lvl5pPr marL="1950781" indent="0">
              <a:buNone/>
              <a:defRPr sz="2773">
                <a:latin typeface="+mj-lt"/>
              </a:defRPr>
            </a:lvl5pPr>
          </a:lstStyle>
          <a:p>
            <a:pPr lvl="0"/>
            <a:r>
              <a:rPr lang="en-GB"/>
              <a:t>Insert page title in this space</a:t>
            </a:r>
            <a:endParaRPr lang="en-US"/>
          </a:p>
        </p:txBody>
      </p:sp>
      <p:sp>
        <p:nvSpPr>
          <p:cNvPr id="3" name="Text Placeholder 2">
            <a:extLst>
              <a:ext uri="{FF2B5EF4-FFF2-40B4-BE49-F238E27FC236}">
                <a16:creationId xmlns:a16="http://schemas.microsoft.com/office/drawing/2014/main" id="{F55EBBB6-E7DF-E3F2-CDE9-5F69268599B1}"/>
              </a:ext>
            </a:extLst>
          </p:cNvPr>
          <p:cNvSpPr>
            <a:spLocks noGrp="1"/>
          </p:cNvSpPr>
          <p:nvPr>
            <p:ph type="body" sz="quarter" idx="11" hasCustomPrompt="1"/>
          </p:nvPr>
        </p:nvSpPr>
        <p:spPr>
          <a:xfrm>
            <a:off x="1318057" y="2765215"/>
            <a:ext cx="4802945" cy="3003973"/>
          </a:xfrm>
          <a:prstGeom prst="rect">
            <a:avLst/>
          </a:prstGeom>
        </p:spPr>
        <p:txBody>
          <a:bodyPr lIns="0" tIns="0" rIns="0" bIns="0" numCol="1" spcCol="720000"/>
          <a:lstStyle>
            <a:lvl1pPr marL="0" indent="0">
              <a:lnSpc>
                <a:spcPts val="2304"/>
              </a:lnSpc>
              <a:buNone/>
              <a:defRPr sz="1387">
                <a:solidFill>
                  <a:schemeClr val="tx1"/>
                </a:solidFill>
              </a:defRPr>
            </a:lvl1pPr>
            <a:lvl2pPr marL="487695" indent="0">
              <a:lnSpc>
                <a:spcPts val="2197"/>
              </a:lnSpc>
              <a:buNone/>
              <a:defRPr sz="1387">
                <a:solidFill>
                  <a:schemeClr val="tx1"/>
                </a:solidFill>
              </a:defRPr>
            </a:lvl2pPr>
            <a:lvl3pPr marL="975390" indent="0">
              <a:lnSpc>
                <a:spcPts val="2197"/>
              </a:lnSpc>
              <a:buNone/>
              <a:defRPr sz="1387">
                <a:solidFill>
                  <a:schemeClr val="tx1"/>
                </a:solidFill>
              </a:defRPr>
            </a:lvl3pPr>
            <a:lvl4pPr marL="1463086" indent="0">
              <a:lnSpc>
                <a:spcPts val="2197"/>
              </a:lnSpc>
              <a:buNone/>
              <a:defRPr sz="1387">
                <a:solidFill>
                  <a:schemeClr val="tx1"/>
                </a:solidFill>
              </a:defRPr>
            </a:lvl4pPr>
            <a:lvl5pPr marL="1950781" indent="0">
              <a:lnSpc>
                <a:spcPts val="2197"/>
              </a:lnSpc>
              <a:buNone/>
              <a:defRPr sz="1387">
                <a:solidFill>
                  <a:schemeClr val="tx1"/>
                </a:solidFill>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eget</a:t>
            </a:r>
            <a:r>
              <a:rPr lang="en-GB"/>
              <a:t> </a:t>
            </a:r>
            <a:r>
              <a:rPr lang="en-GB" err="1"/>
              <a:t>est</a:t>
            </a:r>
            <a:r>
              <a:rPr lang="en-GB"/>
              <a:t> id </a:t>
            </a:r>
            <a:r>
              <a:rPr lang="en-GB" err="1"/>
              <a:t>tellus</a:t>
            </a:r>
            <a:r>
              <a:rPr lang="en-GB"/>
              <a:t> dictum semper. </a:t>
            </a:r>
            <a:r>
              <a:rPr lang="en-GB" err="1"/>
              <a:t>Curabitur</a:t>
            </a:r>
            <a:r>
              <a:rPr lang="en-GB"/>
              <a:t> </a:t>
            </a:r>
            <a:r>
              <a:rPr lang="en-GB" err="1"/>
              <a:t>vel</a:t>
            </a:r>
            <a:r>
              <a:rPr lang="en-GB"/>
              <a:t> </a:t>
            </a:r>
            <a:r>
              <a:rPr lang="en-GB" err="1"/>
              <a:t>aliquet</a:t>
            </a:r>
            <a:r>
              <a:rPr lang="en-GB"/>
              <a:t> </a:t>
            </a:r>
            <a:r>
              <a:rPr lang="en-GB" err="1"/>
              <a:t>lectus</a:t>
            </a:r>
            <a:r>
              <a:rPr lang="en-GB"/>
              <a:t>. </a:t>
            </a:r>
            <a:r>
              <a:rPr lang="en-GB" err="1"/>
              <a:t>Pellentesque</a:t>
            </a:r>
            <a:r>
              <a:rPr lang="en-GB"/>
              <a:t> </a:t>
            </a:r>
            <a:r>
              <a:rPr lang="en-GB" err="1"/>
              <a:t>condimentum</a:t>
            </a:r>
            <a:r>
              <a:rPr lang="en-GB"/>
              <a:t>, </a:t>
            </a:r>
            <a:r>
              <a:rPr lang="en-GB" err="1"/>
              <a:t>neque</a:t>
            </a:r>
            <a:r>
              <a:rPr lang="en-GB"/>
              <a:t> in </a:t>
            </a:r>
            <a:r>
              <a:rPr lang="en-GB" err="1"/>
              <a:t>sodales</a:t>
            </a:r>
            <a:r>
              <a:rPr lang="en-GB"/>
              <a:t> </a:t>
            </a:r>
            <a:r>
              <a:rPr lang="en-GB" err="1"/>
              <a:t>commodo</a:t>
            </a:r>
            <a:r>
              <a:rPr lang="en-GB"/>
              <a:t>, </a:t>
            </a:r>
            <a:r>
              <a:rPr lang="en-GB" err="1"/>
              <a:t>arcu</a:t>
            </a:r>
            <a:r>
              <a:rPr lang="en-GB"/>
              <a:t> </a:t>
            </a:r>
            <a:r>
              <a:rPr lang="en-GB" err="1"/>
              <a:t>tortor</a:t>
            </a:r>
            <a:r>
              <a:rPr lang="en-GB"/>
              <a:t> </a:t>
            </a:r>
            <a:r>
              <a:rPr lang="en-GB" err="1"/>
              <a:t>egestas</a:t>
            </a:r>
            <a:r>
              <a:rPr lang="en-GB"/>
              <a:t> </a:t>
            </a:r>
            <a:r>
              <a:rPr lang="en-GB" err="1"/>
              <a:t>sem</a:t>
            </a:r>
            <a:r>
              <a:rPr lang="en-GB"/>
              <a:t>, ac </a:t>
            </a:r>
            <a:r>
              <a:rPr lang="en-GB" err="1"/>
              <a:t>lobortis</a:t>
            </a:r>
            <a:r>
              <a:rPr lang="en-GB"/>
              <a:t> </a:t>
            </a:r>
            <a:r>
              <a:rPr lang="en-GB" err="1"/>
              <a:t>tortor</a:t>
            </a:r>
            <a:r>
              <a:rPr lang="en-GB"/>
              <a:t> </a:t>
            </a:r>
            <a:r>
              <a:rPr lang="en-GB" err="1"/>
              <a:t>quam</a:t>
            </a:r>
            <a:r>
              <a:rPr lang="en-GB"/>
              <a:t> et est. </a:t>
            </a:r>
            <a:r>
              <a:rPr lang="en-GB" err="1"/>
              <a:t>Sed</a:t>
            </a:r>
            <a:r>
              <a:rPr lang="en-GB"/>
              <a:t> </a:t>
            </a:r>
            <a:r>
              <a:rPr lang="en-GB" err="1"/>
              <a:t>hendrerit</a:t>
            </a:r>
            <a:r>
              <a:rPr lang="en-GB"/>
              <a:t> </a:t>
            </a:r>
            <a:r>
              <a:rPr lang="en-GB" err="1"/>
              <a:t>augue</a:t>
            </a:r>
            <a:r>
              <a:rPr lang="en-GB"/>
              <a:t> sit </a:t>
            </a:r>
            <a:r>
              <a:rPr lang="en-GB" err="1"/>
              <a:t>amet</a:t>
            </a:r>
            <a:r>
              <a:rPr lang="en-GB"/>
              <a:t> </a:t>
            </a:r>
            <a:r>
              <a:rPr lang="en-GB" err="1"/>
              <a:t>nulla</a:t>
            </a:r>
            <a:r>
              <a:rPr lang="en-GB"/>
              <a:t> pharetra </a:t>
            </a:r>
            <a:r>
              <a:rPr lang="en-GB" err="1"/>
              <a:t>dignissim</a:t>
            </a:r>
            <a:r>
              <a:rPr lang="en-GB"/>
              <a:t>. Maecenas tempus eros </a:t>
            </a:r>
            <a:r>
              <a:rPr lang="en-GB" err="1"/>
              <a:t>aliquet</a:t>
            </a:r>
            <a:r>
              <a:rPr lang="en-GB"/>
              <a:t> </a:t>
            </a:r>
            <a:r>
              <a:rPr lang="en-GB" err="1"/>
              <a:t>velit</a:t>
            </a:r>
            <a:r>
              <a:rPr lang="en-GB"/>
              <a:t> </a:t>
            </a:r>
            <a:r>
              <a:rPr lang="en-GB" err="1"/>
              <a:t>sodales</a:t>
            </a:r>
            <a:r>
              <a:rPr lang="en-GB"/>
              <a:t> </a:t>
            </a:r>
            <a:r>
              <a:rPr lang="en-GB" err="1"/>
              <a:t>bibendum</a:t>
            </a:r>
            <a:r>
              <a:rPr lang="en-GB"/>
              <a:t>. </a:t>
            </a:r>
          </a:p>
          <a:p>
            <a:pPr lvl="0"/>
            <a:r>
              <a:rPr lang="en-GB"/>
              <a:t>Nunc </a:t>
            </a:r>
            <a:r>
              <a:rPr lang="en-GB" err="1"/>
              <a:t>ornare</a:t>
            </a:r>
            <a:r>
              <a:rPr lang="en-GB"/>
              <a:t> </a:t>
            </a:r>
            <a:r>
              <a:rPr lang="en-GB" err="1"/>
              <a:t>tortor</a:t>
            </a:r>
            <a:r>
              <a:rPr lang="en-GB"/>
              <a:t> ante, </a:t>
            </a:r>
            <a:r>
              <a:rPr lang="en-GB" err="1"/>
              <a:t>quis</a:t>
            </a:r>
            <a:r>
              <a:rPr lang="en-GB"/>
              <a:t> gravida </a:t>
            </a:r>
            <a:r>
              <a:rPr lang="en-GB" err="1"/>
              <a:t>orci</a:t>
            </a:r>
            <a:r>
              <a:rPr lang="en-GB"/>
              <a:t> semper a. Donec </a:t>
            </a:r>
            <a:r>
              <a:rPr lang="en-GB" err="1"/>
              <a:t>malesuada</a:t>
            </a:r>
            <a:r>
              <a:rPr lang="en-GB"/>
              <a:t> </a:t>
            </a:r>
            <a:r>
              <a:rPr lang="en-GB" err="1"/>
              <a:t>arcu</a:t>
            </a:r>
            <a:r>
              <a:rPr lang="en-GB"/>
              <a:t> ac fermentum </a:t>
            </a:r>
            <a:r>
              <a:rPr lang="en-GB" err="1"/>
              <a:t>tincidunt</a:t>
            </a:r>
            <a:r>
              <a:rPr lang="en-GB"/>
              <a:t>. </a:t>
            </a:r>
            <a:r>
              <a:rPr lang="en-GB" err="1"/>
              <a:t>Quisque</a:t>
            </a:r>
            <a:r>
              <a:rPr lang="en-GB"/>
              <a:t> </a:t>
            </a:r>
            <a:r>
              <a:rPr lang="en-GB" err="1"/>
              <a:t>pellentesque</a:t>
            </a:r>
            <a:r>
              <a:rPr lang="en-GB"/>
              <a:t> </a:t>
            </a:r>
            <a:r>
              <a:rPr lang="en-GB" err="1"/>
              <a:t>luctus</a:t>
            </a:r>
            <a:r>
              <a:rPr lang="en-GB"/>
              <a:t> </a:t>
            </a:r>
            <a:r>
              <a:rPr lang="en-GB" err="1"/>
              <a:t>sem</a:t>
            </a:r>
            <a:r>
              <a:rPr lang="en-GB"/>
              <a:t> </a:t>
            </a:r>
            <a:r>
              <a:rPr lang="en-GB" err="1"/>
              <a:t>tincidunt</a:t>
            </a:r>
            <a:r>
              <a:rPr lang="en-GB"/>
              <a:t> </a:t>
            </a:r>
            <a:r>
              <a:rPr lang="en-GB" err="1"/>
              <a:t>sagittis</a:t>
            </a:r>
            <a:r>
              <a:rPr lang="en-GB"/>
              <a:t>.</a:t>
            </a:r>
          </a:p>
        </p:txBody>
      </p:sp>
      <p:sp>
        <p:nvSpPr>
          <p:cNvPr id="5" name="Text Placeholder 2">
            <a:extLst>
              <a:ext uri="{FF2B5EF4-FFF2-40B4-BE49-F238E27FC236}">
                <a16:creationId xmlns:a16="http://schemas.microsoft.com/office/drawing/2014/main" id="{FFE18C7F-6E6C-79CE-B287-30ECA00F80DF}"/>
              </a:ext>
            </a:extLst>
          </p:cNvPr>
          <p:cNvSpPr>
            <a:spLocks noGrp="1"/>
          </p:cNvSpPr>
          <p:nvPr>
            <p:ph type="body" sz="quarter" idx="12" hasCustomPrompt="1"/>
          </p:nvPr>
        </p:nvSpPr>
        <p:spPr>
          <a:xfrm>
            <a:off x="6890151" y="2765214"/>
            <a:ext cx="4802945" cy="3003973"/>
          </a:xfrm>
          <a:prstGeom prst="rect">
            <a:avLst/>
          </a:prstGeom>
        </p:spPr>
        <p:txBody>
          <a:bodyPr lIns="0" tIns="0" rIns="0" bIns="0" numCol="1" spcCol="720000"/>
          <a:lstStyle>
            <a:lvl1pPr marL="0" indent="0">
              <a:lnSpc>
                <a:spcPts val="2304"/>
              </a:lnSpc>
              <a:buNone/>
              <a:defRPr sz="1387">
                <a:solidFill>
                  <a:schemeClr val="tx1"/>
                </a:solidFill>
              </a:defRPr>
            </a:lvl1pPr>
            <a:lvl2pPr marL="487695" indent="0">
              <a:lnSpc>
                <a:spcPts val="2197"/>
              </a:lnSpc>
              <a:buNone/>
              <a:defRPr sz="1387">
                <a:solidFill>
                  <a:schemeClr val="tx1"/>
                </a:solidFill>
              </a:defRPr>
            </a:lvl2pPr>
            <a:lvl3pPr marL="975390" indent="0">
              <a:lnSpc>
                <a:spcPts val="2197"/>
              </a:lnSpc>
              <a:buNone/>
              <a:defRPr sz="1387">
                <a:solidFill>
                  <a:schemeClr val="tx1"/>
                </a:solidFill>
              </a:defRPr>
            </a:lvl3pPr>
            <a:lvl4pPr marL="1463086" indent="0">
              <a:lnSpc>
                <a:spcPts val="2197"/>
              </a:lnSpc>
              <a:buNone/>
              <a:defRPr sz="1387">
                <a:solidFill>
                  <a:schemeClr val="tx1"/>
                </a:solidFill>
              </a:defRPr>
            </a:lvl4pPr>
            <a:lvl5pPr marL="1950781" indent="0">
              <a:lnSpc>
                <a:spcPts val="2197"/>
              </a:lnSpc>
              <a:buNone/>
              <a:defRPr sz="1387">
                <a:solidFill>
                  <a:schemeClr val="tx1"/>
                </a:solidFill>
              </a:defRPr>
            </a:lvl5pPr>
          </a:lstStyle>
          <a:p>
            <a:pPr lvl="0"/>
            <a:r>
              <a:rPr lang="en-GB"/>
              <a:t>Vestibulum </a:t>
            </a:r>
            <a:r>
              <a:rPr lang="en-GB" err="1"/>
              <a:t>sollicitudin</a:t>
            </a:r>
            <a:r>
              <a:rPr lang="en-GB"/>
              <a:t> </a:t>
            </a:r>
            <a:r>
              <a:rPr lang="en-GB" err="1"/>
              <a:t>enim</a:t>
            </a:r>
            <a:r>
              <a:rPr lang="en-GB"/>
              <a:t> sit </a:t>
            </a:r>
            <a:r>
              <a:rPr lang="en-GB" err="1"/>
              <a:t>amet</a:t>
            </a:r>
            <a:r>
              <a:rPr lang="en-GB"/>
              <a:t> </a:t>
            </a:r>
            <a:r>
              <a:rPr lang="en-GB" err="1"/>
              <a:t>orci</a:t>
            </a:r>
            <a:r>
              <a:rPr lang="en-GB"/>
              <a:t> </a:t>
            </a:r>
            <a:r>
              <a:rPr lang="en-GB" err="1"/>
              <a:t>porttitor</a:t>
            </a:r>
            <a:r>
              <a:rPr lang="en-GB"/>
              <a:t> lacinia. Maecenas convallis </a:t>
            </a:r>
            <a:r>
              <a:rPr lang="en-GB" err="1"/>
              <a:t>posuere</a:t>
            </a:r>
            <a:r>
              <a:rPr lang="en-GB"/>
              <a:t> </a:t>
            </a:r>
            <a:r>
              <a:rPr lang="en-GB" err="1"/>
              <a:t>placerat</a:t>
            </a:r>
            <a:r>
              <a:rPr lang="en-GB"/>
              <a:t>. </a:t>
            </a:r>
            <a:r>
              <a:rPr lang="en-GB" err="1"/>
              <a:t>Curabitur</a:t>
            </a:r>
            <a:r>
              <a:rPr lang="en-GB"/>
              <a:t> at </a:t>
            </a:r>
            <a:r>
              <a:rPr lang="en-GB" err="1"/>
              <a:t>purus</a:t>
            </a:r>
            <a:r>
              <a:rPr lang="en-GB"/>
              <a:t> id </a:t>
            </a:r>
            <a:r>
              <a:rPr lang="en-GB" err="1"/>
              <a:t>diam</a:t>
            </a:r>
            <a:r>
              <a:rPr lang="en-GB"/>
              <a:t> </a:t>
            </a:r>
            <a:r>
              <a:rPr lang="en-GB" err="1"/>
              <a:t>luctus</a:t>
            </a:r>
            <a:r>
              <a:rPr lang="en-GB"/>
              <a:t> </a:t>
            </a:r>
            <a:r>
              <a:rPr lang="en-GB" err="1"/>
              <a:t>luctus</a:t>
            </a:r>
            <a:r>
              <a:rPr lang="en-GB"/>
              <a:t>. </a:t>
            </a:r>
            <a:r>
              <a:rPr lang="en-GB" err="1"/>
              <a:t>Etiam</a:t>
            </a:r>
            <a:r>
              <a:rPr lang="en-GB"/>
              <a:t> </a:t>
            </a:r>
            <a:r>
              <a:rPr lang="en-GB" err="1"/>
              <a:t>placerat</a:t>
            </a:r>
            <a:r>
              <a:rPr lang="en-GB"/>
              <a:t> ipsum </a:t>
            </a:r>
            <a:r>
              <a:rPr lang="en-GB" err="1"/>
              <a:t>enim</a:t>
            </a:r>
            <a:r>
              <a:rPr lang="en-GB"/>
              <a:t>, in </a:t>
            </a:r>
            <a:r>
              <a:rPr lang="en-GB" err="1"/>
              <a:t>sodales</a:t>
            </a:r>
            <a:r>
              <a:rPr lang="en-GB"/>
              <a:t> lorem </a:t>
            </a:r>
            <a:r>
              <a:rPr lang="en-GB" err="1"/>
              <a:t>facilisis</a:t>
            </a:r>
            <a:r>
              <a:rPr lang="en-GB"/>
              <a:t> sed. Integer </a:t>
            </a:r>
            <a:r>
              <a:rPr lang="en-GB" err="1"/>
              <a:t>fringilla</a:t>
            </a:r>
            <a:r>
              <a:rPr lang="en-GB"/>
              <a:t> cursus </a:t>
            </a:r>
            <a:r>
              <a:rPr lang="en-GB" err="1"/>
              <a:t>nibh</a:t>
            </a:r>
            <a:r>
              <a:rPr lang="en-GB"/>
              <a:t>, id </a:t>
            </a:r>
            <a:r>
              <a:rPr lang="en-GB" err="1"/>
              <a:t>elementum</a:t>
            </a:r>
            <a:r>
              <a:rPr lang="en-GB"/>
              <a:t> </a:t>
            </a:r>
            <a:r>
              <a:rPr lang="en-GB" err="1"/>
              <a:t>leo</a:t>
            </a:r>
            <a:r>
              <a:rPr lang="en-GB"/>
              <a:t> </a:t>
            </a:r>
            <a:r>
              <a:rPr lang="en-GB" err="1"/>
              <a:t>accumsan</a:t>
            </a:r>
            <a:r>
              <a:rPr lang="en-GB"/>
              <a:t> et. </a:t>
            </a:r>
            <a:r>
              <a:rPr lang="en-GB" err="1"/>
              <a:t>Curabitur</a:t>
            </a:r>
            <a:r>
              <a:rPr lang="en-GB"/>
              <a:t> </a:t>
            </a:r>
            <a:r>
              <a:rPr lang="en-GB" err="1"/>
              <a:t>leo</a:t>
            </a:r>
            <a:r>
              <a:rPr lang="en-GB"/>
              <a:t> </a:t>
            </a:r>
            <a:r>
              <a:rPr lang="en-GB" err="1"/>
              <a:t>nibh</a:t>
            </a:r>
            <a:r>
              <a:rPr lang="en-GB"/>
              <a:t>, </a:t>
            </a:r>
            <a:r>
              <a:rPr lang="en-GB" err="1"/>
              <a:t>interdum</a:t>
            </a:r>
            <a:r>
              <a:rPr lang="en-GB"/>
              <a:t> </a:t>
            </a:r>
            <a:r>
              <a:rPr lang="en-GB" err="1"/>
              <a:t>commodo</a:t>
            </a:r>
            <a:r>
              <a:rPr lang="en-GB"/>
              <a:t> </a:t>
            </a:r>
            <a:r>
              <a:rPr lang="en-GB" err="1"/>
              <a:t>efficitur</a:t>
            </a:r>
            <a:r>
              <a:rPr lang="en-GB"/>
              <a:t> </a:t>
            </a:r>
            <a:r>
              <a:rPr lang="en-GB" err="1"/>
              <a:t>eu</a:t>
            </a:r>
            <a:r>
              <a:rPr lang="en-GB"/>
              <a:t>, </a:t>
            </a:r>
            <a:r>
              <a:rPr lang="en-GB" err="1"/>
              <a:t>dapibus</a:t>
            </a:r>
            <a:r>
              <a:rPr lang="en-GB"/>
              <a:t> </a:t>
            </a:r>
            <a:r>
              <a:rPr lang="en-GB" err="1"/>
              <a:t>eu</a:t>
            </a:r>
            <a:r>
              <a:rPr lang="en-GB"/>
              <a:t> sem. Nunc id </a:t>
            </a:r>
            <a:r>
              <a:rPr lang="en-GB" err="1"/>
              <a:t>blandit</a:t>
            </a:r>
            <a:r>
              <a:rPr lang="en-GB"/>
              <a:t> </a:t>
            </a:r>
            <a:r>
              <a:rPr lang="en-GB" err="1"/>
              <a:t>nibh</a:t>
            </a:r>
            <a:r>
              <a:rPr lang="en-GB"/>
              <a:t>.</a:t>
            </a:r>
          </a:p>
          <a:p>
            <a:pPr lvl="0"/>
            <a:r>
              <a:rPr lang="en-GB"/>
              <a:t> </a:t>
            </a:r>
            <a:r>
              <a:rPr lang="en-GB" err="1"/>
              <a:t>Etiam</a:t>
            </a:r>
            <a:r>
              <a:rPr lang="en-GB"/>
              <a:t> cursus </a:t>
            </a:r>
            <a:r>
              <a:rPr lang="en-GB" err="1"/>
              <a:t>nisl</a:t>
            </a:r>
            <a:r>
              <a:rPr lang="en-GB"/>
              <a:t> vitae </a:t>
            </a:r>
            <a:r>
              <a:rPr lang="en-GB" err="1"/>
              <a:t>lectus</a:t>
            </a:r>
            <a:r>
              <a:rPr lang="en-GB"/>
              <a:t> fermentum </a:t>
            </a:r>
            <a:r>
              <a:rPr lang="en-GB" err="1"/>
              <a:t>eleifend</a:t>
            </a:r>
            <a:r>
              <a:rPr lang="en-GB"/>
              <a:t>. </a:t>
            </a:r>
            <a:r>
              <a:rPr lang="en-GB" err="1"/>
              <a:t>Mauris</a:t>
            </a:r>
            <a:r>
              <a:rPr lang="en-GB"/>
              <a:t> </a:t>
            </a:r>
            <a:r>
              <a:rPr lang="en-GB" err="1"/>
              <a:t>vehicula</a:t>
            </a:r>
            <a:r>
              <a:rPr lang="en-GB"/>
              <a:t> </a:t>
            </a:r>
            <a:r>
              <a:rPr lang="en-GB" err="1"/>
              <a:t>justo</a:t>
            </a:r>
            <a:r>
              <a:rPr lang="en-GB"/>
              <a:t> ac </a:t>
            </a:r>
            <a:r>
              <a:rPr lang="en-GB" err="1"/>
              <a:t>arcu</a:t>
            </a:r>
            <a:r>
              <a:rPr lang="en-GB"/>
              <a:t> </a:t>
            </a:r>
            <a:r>
              <a:rPr lang="en-GB" err="1"/>
              <a:t>molestie</a:t>
            </a:r>
            <a:r>
              <a:rPr lang="en-GB"/>
              <a:t> </a:t>
            </a:r>
            <a:r>
              <a:rPr lang="en-GB" err="1"/>
              <a:t>laoreet</a:t>
            </a:r>
            <a:r>
              <a:rPr lang="en-GB"/>
              <a:t>. Morbi fermentum </a:t>
            </a:r>
            <a:r>
              <a:rPr lang="en-GB" err="1"/>
              <a:t>metus</a:t>
            </a:r>
            <a:r>
              <a:rPr lang="en-GB"/>
              <a:t> et </a:t>
            </a:r>
            <a:r>
              <a:rPr lang="en-GB" err="1"/>
              <a:t>lectus</a:t>
            </a:r>
            <a:r>
              <a:rPr lang="en-GB"/>
              <a:t> </a:t>
            </a:r>
            <a:r>
              <a:rPr lang="en-GB" err="1"/>
              <a:t>laoreet</a:t>
            </a:r>
            <a:r>
              <a:rPr lang="en-GB"/>
              <a:t>, non </a:t>
            </a:r>
            <a:r>
              <a:rPr lang="en-GB" err="1"/>
              <a:t>imperdiet</a:t>
            </a:r>
            <a:r>
              <a:rPr lang="en-GB"/>
              <a:t> </a:t>
            </a:r>
            <a:r>
              <a:rPr lang="en-GB" err="1"/>
              <a:t>orci</a:t>
            </a:r>
            <a:r>
              <a:rPr lang="en-GB"/>
              <a:t> </a:t>
            </a:r>
            <a:r>
              <a:rPr lang="en-GB" err="1"/>
              <a:t>varius</a:t>
            </a:r>
            <a:r>
              <a:rPr lang="en-GB"/>
              <a:t>. </a:t>
            </a:r>
          </a:p>
        </p:txBody>
      </p:sp>
    </p:spTree>
    <p:extLst>
      <p:ext uri="{BB962C8B-B14F-4D97-AF65-F5344CB8AC3E}">
        <p14:creationId xmlns:p14="http://schemas.microsoft.com/office/powerpoint/2010/main" val="585135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Image Righ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06B4D03-C1F3-34FB-488B-C38046E6152A}"/>
              </a:ext>
            </a:extLst>
          </p:cNvPr>
          <p:cNvSpPr>
            <a:spLocks noGrp="1"/>
          </p:cNvSpPr>
          <p:nvPr>
            <p:ph type="body" sz="quarter" idx="10" hasCustomPrompt="1"/>
          </p:nvPr>
        </p:nvSpPr>
        <p:spPr>
          <a:xfrm>
            <a:off x="1318057" y="1928707"/>
            <a:ext cx="10375037" cy="417429"/>
          </a:xfrm>
          <a:prstGeom prst="rect">
            <a:avLst/>
          </a:prstGeom>
        </p:spPr>
        <p:txBody>
          <a:bodyPr lIns="0" tIns="0" rIns="0" bIns="0"/>
          <a:lstStyle>
            <a:lvl1pPr marL="0" indent="0">
              <a:lnSpc>
                <a:spcPct val="100000"/>
              </a:lnSpc>
              <a:buNone/>
              <a:defRPr sz="2773">
                <a:solidFill>
                  <a:schemeClr val="tx1"/>
                </a:solidFill>
                <a:latin typeface="+mj-lt"/>
              </a:defRPr>
            </a:lvl1pPr>
            <a:lvl2pPr marL="487695" indent="0">
              <a:buNone/>
              <a:defRPr sz="2773">
                <a:latin typeface="+mj-lt"/>
              </a:defRPr>
            </a:lvl2pPr>
            <a:lvl3pPr marL="975390" indent="0">
              <a:buNone/>
              <a:defRPr sz="2773">
                <a:latin typeface="+mj-lt"/>
              </a:defRPr>
            </a:lvl3pPr>
            <a:lvl4pPr marL="1463086" indent="0">
              <a:buNone/>
              <a:defRPr sz="2773">
                <a:latin typeface="+mj-lt"/>
              </a:defRPr>
            </a:lvl4pPr>
            <a:lvl5pPr marL="1950781" indent="0">
              <a:buNone/>
              <a:defRPr sz="2773">
                <a:latin typeface="+mj-lt"/>
              </a:defRPr>
            </a:lvl5pPr>
          </a:lstStyle>
          <a:p>
            <a:pPr lvl="0"/>
            <a:r>
              <a:rPr lang="en-GB"/>
              <a:t>Insert page title in this space</a:t>
            </a:r>
            <a:endParaRPr lang="en-US"/>
          </a:p>
        </p:txBody>
      </p:sp>
      <p:sp>
        <p:nvSpPr>
          <p:cNvPr id="3" name="Text Placeholder 2">
            <a:extLst>
              <a:ext uri="{FF2B5EF4-FFF2-40B4-BE49-F238E27FC236}">
                <a16:creationId xmlns:a16="http://schemas.microsoft.com/office/drawing/2014/main" id="{F55EBBB6-E7DF-E3F2-CDE9-5F69268599B1}"/>
              </a:ext>
            </a:extLst>
          </p:cNvPr>
          <p:cNvSpPr>
            <a:spLocks noGrp="1"/>
          </p:cNvSpPr>
          <p:nvPr>
            <p:ph type="body" sz="quarter" idx="11" hasCustomPrompt="1"/>
          </p:nvPr>
        </p:nvSpPr>
        <p:spPr>
          <a:xfrm>
            <a:off x="1318057" y="2765215"/>
            <a:ext cx="4802945" cy="3003973"/>
          </a:xfrm>
          <a:prstGeom prst="rect">
            <a:avLst/>
          </a:prstGeom>
        </p:spPr>
        <p:txBody>
          <a:bodyPr lIns="0" tIns="0" rIns="0" bIns="0" numCol="1" spcCol="720000"/>
          <a:lstStyle>
            <a:lvl1pPr marL="0" indent="0">
              <a:lnSpc>
                <a:spcPts val="2304"/>
              </a:lnSpc>
              <a:buNone/>
              <a:defRPr sz="1387">
                <a:solidFill>
                  <a:schemeClr val="tx1"/>
                </a:solidFill>
              </a:defRPr>
            </a:lvl1pPr>
            <a:lvl2pPr marL="487695" indent="0">
              <a:lnSpc>
                <a:spcPts val="2197"/>
              </a:lnSpc>
              <a:buNone/>
              <a:defRPr sz="1387">
                <a:solidFill>
                  <a:schemeClr val="tx1"/>
                </a:solidFill>
              </a:defRPr>
            </a:lvl2pPr>
            <a:lvl3pPr marL="975390" indent="0">
              <a:lnSpc>
                <a:spcPts val="2197"/>
              </a:lnSpc>
              <a:buNone/>
              <a:defRPr sz="1387">
                <a:solidFill>
                  <a:schemeClr val="tx1"/>
                </a:solidFill>
              </a:defRPr>
            </a:lvl3pPr>
            <a:lvl4pPr marL="1463086" indent="0">
              <a:lnSpc>
                <a:spcPts val="2197"/>
              </a:lnSpc>
              <a:buNone/>
              <a:defRPr sz="1387">
                <a:solidFill>
                  <a:schemeClr val="tx1"/>
                </a:solidFill>
              </a:defRPr>
            </a:lvl4pPr>
            <a:lvl5pPr marL="1950781" indent="0">
              <a:lnSpc>
                <a:spcPts val="2197"/>
              </a:lnSpc>
              <a:buNone/>
              <a:defRPr sz="1387">
                <a:solidFill>
                  <a:schemeClr val="tx1"/>
                </a:solidFill>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eget</a:t>
            </a:r>
            <a:r>
              <a:rPr lang="en-GB"/>
              <a:t> </a:t>
            </a:r>
            <a:r>
              <a:rPr lang="en-GB" err="1"/>
              <a:t>est</a:t>
            </a:r>
            <a:r>
              <a:rPr lang="en-GB"/>
              <a:t> id </a:t>
            </a:r>
            <a:r>
              <a:rPr lang="en-GB" err="1"/>
              <a:t>tellus</a:t>
            </a:r>
            <a:r>
              <a:rPr lang="en-GB"/>
              <a:t> dictum semper. </a:t>
            </a:r>
            <a:r>
              <a:rPr lang="en-GB" err="1"/>
              <a:t>Curabitur</a:t>
            </a:r>
            <a:r>
              <a:rPr lang="en-GB"/>
              <a:t> </a:t>
            </a:r>
            <a:r>
              <a:rPr lang="en-GB" err="1"/>
              <a:t>vel</a:t>
            </a:r>
            <a:r>
              <a:rPr lang="en-GB"/>
              <a:t> </a:t>
            </a:r>
            <a:r>
              <a:rPr lang="en-GB" err="1"/>
              <a:t>aliquet</a:t>
            </a:r>
            <a:r>
              <a:rPr lang="en-GB"/>
              <a:t> </a:t>
            </a:r>
            <a:r>
              <a:rPr lang="en-GB" err="1"/>
              <a:t>lectus</a:t>
            </a:r>
            <a:r>
              <a:rPr lang="en-GB"/>
              <a:t>. </a:t>
            </a:r>
            <a:r>
              <a:rPr lang="en-GB" err="1"/>
              <a:t>Pellentesque</a:t>
            </a:r>
            <a:r>
              <a:rPr lang="en-GB"/>
              <a:t> </a:t>
            </a:r>
            <a:r>
              <a:rPr lang="en-GB" err="1"/>
              <a:t>condimentum</a:t>
            </a:r>
            <a:r>
              <a:rPr lang="en-GB"/>
              <a:t>, </a:t>
            </a:r>
            <a:r>
              <a:rPr lang="en-GB" err="1"/>
              <a:t>neque</a:t>
            </a:r>
            <a:r>
              <a:rPr lang="en-GB"/>
              <a:t> in </a:t>
            </a:r>
            <a:r>
              <a:rPr lang="en-GB" err="1"/>
              <a:t>sodales</a:t>
            </a:r>
            <a:r>
              <a:rPr lang="en-GB"/>
              <a:t> </a:t>
            </a:r>
            <a:r>
              <a:rPr lang="en-GB" err="1"/>
              <a:t>commodo</a:t>
            </a:r>
            <a:r>
              <a:rPr lang="en-GB"/>
              <a:t>, </a:t>
            </a:r>
            <a:r>
              <a:rPr lang="en-GB" err="1"/>
              <a:t>arcu</a:t>
            </a:r>
            <a:r>
              <a:rPr lang="en-GB"/>
              <a:t> </a:t>
            </a:r>
            <a:r>
              <a:rPr lang="en-GB" err="1"/>
              <a:t>tortor</a:t>
            </a:r>
            <a:r>
              <a:rPr lang="en-GB"/>
              <a:t> </a:t>
            </a:r>
            <a:r>
              <a:rPr lang="en-GB" err="1"/>
              <a:t>egestas</a:t>
            </a:r>
            <a:r>
              <a:rPr lang="en-GB"/>
              <a:t> </a:t>
            </a:r>
            <a:r>
              <a:rPr lang="en-GB" err="1"/>
              <a:t>sem</a:t>
            </a:r>
            <a:r>
              <a:rPr lang="en-GB"/>
              <a:t>, ac </a:t>
            </a:r>
            <a:r>
              <a:rPr lang="en-GB" err="1"/>
              <a:t>lobortis</a:t>
            </a:r>
            <a:r>
              <a:rPr lang="en-GB"/>
              <a:t> </a:t>
            </a:r>
            <a:r>
              <a:rPr lang="en-GB" err="1"/>
              <a:t>tortor</a:t>
            </a:r>
            <a:r>
              <a:rPr lang="en-GB"/>
              <a:t> </a:t>
            </a:r>
            <a:r>
              <a:rPr lang="en-GB" err="1"/>
              <a:t>quam</a:t>
            </a:r>
            <a:r>
              <a:rPr lang="en-GB"/>
              <a:t> et est. </a:t>
            </a:r>
            <a:r>
              <a:rPr lang="en-GB" err="1"/>
              <a:t>Sed</a:t>
            </a:r>
            <a:r>
              <a:rPr lang="en-GB"/>
              <a:t> </a:t>
            </a:r>
            <a:r>
              <a:rPr lang="en-GB" err="1"/>
              <a:t>hendrerit</a:t>
            </a:r>
            <a:r>
              <a:rPr lang="en-GB"/>
              <a:t> </a:t>
            </a:r>
            <a:r>
              <a:rPr lang="en-GB" err="1"/>
              <a:t>augue</a:t>
            </a:r>
            <a:r>
              <a:rPr lang="en-GB"/>
              <a:t> sit </a:t>
            </a:r>
            <a:r>
              <a:rPr lang="en-GB" err="1"/>
              <a:t>amet</a:t>
            </a:r>
            <a:r>
              <a:rPr lang="en-GB"/>
              <a:t> </a:t>
            </a:r>
            <a:r>
              <a:rPr lang="en-GB" err="1"/>
              <a:t>nulla</a:t>
            </a:r>
            <a:r>
              <a:rPr lang="en-GB"/>
              <a:t> pharetra </a:t>
            </a:r>
            <a:r>
              <a:rPr lang="en-GB" err="1"/>
              <a:t>dignissim</a:t>
            </a:r>
            <a:r>
              <a:rPr lang="en-GB"/>
              <a:t>. Maecenas tempus eros </a:t>
            </a:r>
            <a:r>
              <a:rPr lang="en-GB" err="1"/>
              <a:t>aliquet</a:t>
            </a:r>
            <a:r>
              <a:rPr lang="en-GB"/>
              <a:t> </a:t>
            </a:r>
            <a:r>
              <a:rPr lang="en-GB" err="1"/>
              <a:t>velit</a:t>
            </a:r>
            <a:r>
              <a:rPr lang="en-GB"/>
              <a:t> </a:t>
            </a:r>
            <a:r>
              <a:rPr lang="en-GB" err="1"/>
              <a:t>sodales</a:t>
            </a:r>
            <a:r>
              <a:rPr lang="en-GB"/>
              <a:t> </a:t>
            </a:r>
            <a:r>
              <a:rPr lang="en-GB" err="1"/>
              <a:t>bibendum</a:t>
            </a:r>
            <a:r>
              <a:rPr lang="en-GB"/>
              <a:t>. </a:t>
            </a:r>
          </a:p>
          <a:p>
            <a:pPr lvl="0"/>
            <a:r>
              <a:rPr lang="en-GB"/>
              <a:t>Nunc </a:t>
            </a:r>
            <a:r>
              <a:rPr lang="en-GB" err="1"/>
              <a:t>ornare</a:t>
            </a:r>
            <a:r>
              <a:rPr lang="en-GB"/>
              <a:t> </a:t>
            </a:r>
            <a:r>
              <a:rPr lang="en-GB" err="1"/>
              <a:t>tortor</a:t>
            </a:r>
            <a:r>
              <a:rPr lang="en-GB"/>
              <a:t> ante, </a:t>
            </a:r>
            <a:r>
              <a:rPr lang="en-GB" err="1"/>
              <a:t>quis</a:t>
            </a:r>
            <a:r>
              <a:rPr lang="en-GB"/>
              <a:t> gravida </a:t>
            </a:r>
            <a:r>
              <a:rPr lang="en-GB" err="1"/>
              <a:t>orci</a:t>
            </a:r>
            <a:r>
              <a:rPr lang="en-GB"/>
              <a:t> semper a. Donec </a:t>
            </a:r>
            <a:r>
              <a:rPr lang="en-GB" err="1"/>
              <a:t>malesuada</a:t>
            </a:r>
            <a:r>
              <a:rPr lang="en-GB"/>
              <a:t> </a:t>
            </a:r>
            <a:r>
              <a:rPr lang="en-GB" err="1"/>
              <a:t>arcu</a:t>
            </a:r>
            <a:r>
              <a:rPr lang="en-GB"/>
              <a:t> ac fermentum </a:t>
            </a:r>
            <a:r>
              <a:rPr lang="en-GB" err="1"/>
              <a:t>tincidunt</a:t>
            </a:r>
            <a:r>
              <a:rPr lang="en-GB"/>
              <a:t>. </a:t>
            </a:r>
            <a:r>
              <a:rPr lang="en-GB" err="1"/>
              <a:t>Quisque</a:t>
            </a:r>
            <a:r>
              <a:rPr lang="en-GB"/>
              <a:t> </a:t>
            </a:r>
            <a:r>
              <a:rPr lang="en-GB" err="1"/>
              <a:t>pellentesque</a:t>
            </a:r>
            <a:r>
              <a:rPr lang="en-GB"/>
              <a:t> </a:t>
            </a:r>
            <a:r>
              <a:rPr lang="en-GB" err="1"/>
              <a:t>luctus</a:t>
            </a:r>
            <a:r>
              <a:rPr lang="en-GB"/>
              <a:t> </a:t>
            </a:r>
            <a:r>
              <a:rPr lang="en-GB" err="1"/>
              <a:t>sem</a:t>
            </a:r>
            <a:r>
              <a:rPr lang="en-GB"/>
              <a:t> </a:t>
            </a:r>
            <a:r>
              <a:rPr lang="en-GB" err="1"/>
              <a:t>tincidunt</a:t>
            </a:r>
            <a:r>
              <a:rPr lang="en-GB"/>
              <a:t> </a:t>
            </a:r>
            <a:r>
              <a:rPr lang="en-GB" err="1"/>
              <a:t>sagittis</a:t>
            </a:r>
            <a:r>
              <a:rPr lang="en-GB"/>
              <a:t>.</a:t>
            </a:r>
          </a:p>
        </p:txBody>
      </p:sp>
      <p:sp>
        <p:nvSpPr>
          <p:cNvPr id="7" name="Picture Placeholder 5">
            <a:extLst>
              <a:ext uri="{FF2B5EF4-FFF2-40B4-BE49-F238E27FC236}">
                <a16:creationId xmlns:a16="http://schemas.microsoft.com/office/drawing/2014/main" id="{7A6877A3-00E1-678D-2584-68B947B22275}"/>
              </a:ext>
            </a:extLst>
          </p:cNvPr>
          <p:cNvSpPr>
            <a:spLocks noGrp="1"/>
          </p:cNvSpPr>
          <p:nvPr>
            <p:ph type="pic" sz="quarter" idx="13" hasCustomPrompt="1"/>
          </p:nvPr>
        </p:nvSpPr>
        <p:spPr>
          <a:xfrm>
            <a:off x="6890150" y="2765215"/>
            <a:ext cx="4802944" cy="3003973"/>
          </a:xfrm>
          <a:prstGeom prst="rect">
            <a:avLst/>
          </a:prstGeom>
          <a:pattFill prst="pct5">
            <a:fgClr>
              <a:schemeClr val="accent1"/>
            </a:fgClr>
            <a:bgClr>
              <a:schemeClr val="bg1"/>
            </a:bgClr>
          </a:pattFill>
        </p:spPr>
        <p:txBody>
          <a:bodyPr anchor="ctr"/>
          <a:lstStyle>
            <a:lvl1pPr marL="0" indent="0" algn="ctr">
              <a:buNone/>
              <a:defRPr sz="2773"/>
            </a:lvl1pPr>
          </a:lstStyle>
          <a:p>
            <a:r>
              <a:rPr lang="en-US"/>
              <a:t>Insert image here</a:t>
            </a:r>
          </a:p>
        </p:txBody>
      </p:sp>
    </p:spTree>
    <p:extLst>
      <p:ext uri="{BB962C8B-B14F-4D97-AF65-F5344CB8AC3E}">
        <p14:creationId xmlns:p14="http://schemas.microsoft.com/office/powerpoint/2010/main" val="21371632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ext Image Lef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06B4D03-C1F3-34FB-488B-C38046E6152A}"/>
              </a:ext>
            </a:extLst>
          </p:cNvPr>
          <p:cNvSpPr>
            <a:spLocks noGrp="1"/>
          </p:cNvSpPr>
          <p:nvPr>
            <p:ph type="body" sz="quarter" idx="10" hasCustomPrompt="1"/>
          </p:nvPr>
        </p:nvSpPr>
        <p:spPr>
          <a:xfrm>
            <a:off x="1318058" y="1928707"/>
            <a:ext cx="10375038" cy="417429"/>
          </a:xfrm>
          <a:prstGeom prst="rect">
            <a:avLst/>
          </a:prstGeom>
        </p:spPr>
        <p:txBody>
          <a:bodyPr lIns="0" tIns="0" rIns="0" bIns="0"/>
          <a:lstStyle>
            <a:lvl1pPr marL="0" indent="0">
              <a:lnSpc>
                <a:spcPct val="100000"/>
              </a:lnSpc>
              <a:buNone/>
              <a:defRPr sz="2773">
                <a:solidFill>
                  <a:schemeClr val="tx1"/>
                </a:solidFill>
                <a:latin typeface="+mj-lt"/>
              </a:defRPr>
            </a:lvl1pPr>
            <a:lvl2pPr marL="487695" indent="0">
              <a:buNone/>
              <a:defRPr sz="2773">
                <a:latin typeface="+mj-lt"/>
              </a:defRPr>
            </a:lvl2pPr>
            <a:lvl3pPr marL="975390" indent="0">
              <a:buNone/>
              <a:defRPr sz="2773">
                <a:latin typeface="+mj-lt"/>
              </a:defRPr>
            </a:lvl3pPr>
            <a:lvl4pPr marL="1463086" indent="0">
              <a:buNone/>
              <a:defRPr sz="2773">
                <a:latin typeface="+mj-lt"/>
              </a:defRPr>
            </a:lvl4pPr>
            <a:lvl5pPr marL="1950781" indent="0">
              <a:buNone/>
              <a:defRPr sz="2773">
                <a:latin typeface="+mj-lt"/>
              </a:defRPr>
            </a:lvl5pPr>
          </a:lstStyle>
          <a:p>
            <a:pPr lvl="0"/>
            <a:r>
              <a:rPr lang="en-GB"/>
              <a:t>Insert page title in this space</a:t>
            </a:r>
            <a:endParaRPr lang="en-US"/>
          </a:p>
        </p:txBody>
      </p:sp>
      <p:sp>
        <p:nvSpPr>
          <p:cNvPr id="3" name="Text Placeholder 2">
            <a:extLst>
              <a:ext uri="{FF2B5EF4-FFF2-40B4-BE49-F238E27FC236}">
                <a16:creationId xmlns:a16="http://schemas.microsoft.com/office/drawing/2014/main" id="{F55EBBB6-E7DF-E3F2-CDE9-5F69268599B1}"/>
              </a:ext>
            </a:extLst>
          </p:cNvPr>
          <p:cNvSpPr>
            <a:spLocks noGrp="1"/>
          </p:cNvSpPr>
          <p:nvPr>
            <p:ph type="body" sz="quarter" idx="11" hasCustomPrompt="1"/>
          </p:nvPr>
        </p:nvSpPr>
        <p:spPr>
          <a:xfrm>
            <a:off x="6890152" y="2765215"/>
            <a:ext cx="4802945" cy="3003973"/>
          </a:xfrm>
          <a:prstGeom prst="rect">
            <a:avLst/>
          </a:prstGeom>
        </p:spPr>
        <p:txBody>
          <a:bodyPr lIns="0" tIns="0" rIns="0" bIns="0" numCol="1" spcCol="720000"/>
          <a:lstStyle>
            <a:lvl1pPr marL="0" indent="0">
              <a:lnSpc>
                <a:spcPts val="2304"/>
              </a:lnSpc>
              <a:buNone/>
              <a:defRPr sz="1387">
                <a:solidFill>
                  <a:schemeClr val="tx1"/>
                </a:solidFill>
              </a:defRPr>
            </a:lvl1pPr>
            <a:lvl2pPr marL="487695" indent="0">
              <a:lnSpc>
                <a:spcPts val="2197"/>
              </a:lnSpc>
              <a:buNone/>
              <a:defRPr sz="1387">
                <a:solidFill>
                  <a:schemeClr val="tx1"/>
                </a:solidFill>
              </a:defRPr>
            </a:lvl2pPr>
            <a:lvl3pPr marL="975390" indent="0">
              <a:lnSpc>
                <a:spcPts val="2197"/>
              </a:lnSpc>
              <a:buNone/>
              <a:defRPr sz="1387">
                <a:solidFill>
                  <a:schemeClr val="tx1"/>
                </a:solidFill>
              </a:defRPr>
            </a:lvl3pPr>
            <a:lvl4pPr marL="1463086" indent="0">
              <a:lnSpc>
                <a:spcPts val="2197"/>
              </a:lnSpc>
              <a:buNone/>
              <a:defRPr sz="1387">
                <a:solidFill>
                  <a:schemeClr val="tx1"/>
                </a:solidFill>
              </a:defRPr>
            </a:lvl4pPr>
            <a:lvl5pPr marL="1950781" indent="0">
              <a:lnSpc>
                <a:spcPts val="2197"/>
              </a:lnSpc>
              <a:buNone/>
              <a:defRPr sz="1387">
                <a:solidFill>
                  <a:schemeClr val="tx1"/>
                </a:solidFill>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eget</a:t>
            </a:r>
            <a:r>
              <a:rPr lang="en-GB"/>
              <a:t> </a:t>
            </a:r>
            <a:r>
              <a:rPr lang="en-GB" err="1"/>
              <a:t>est</a:t>
            </a:r>
            <a:r>
              <a:rPr lang="en-GB"/>
              <a:t> id </a:t>
            </a:r>
            <a:r>
              <a:rPr lang="en-GB" err="1"/>
              <a:t>tellus</a:t>
            </a:r>
            <a:r>
              <a:rPr lang="en-GB"/>
              <a:t> dictum semper. </a:t>
            </a:r>
            <a:r>
              <a:rPr lang="en-GB" err="1"/>
              <a:t>Curabitur</a:t>
            </a:r>
            <a:r>
              <a:rPr lang="en-GB"/>
              <a:t> </a:t>
            </a:r>
            <a:r>
              <a:rPr lang="en-GB" err="1"/>
              <a:t>vel</a:t>
            </a:r>
            <a:r>
              <a:rPr lang="en-GB"/>
              <a:t> </a:t>
            </a:r>
            <a:r>
              <a:rPr lang="en-GB" err="1"/>
              <a:t>aliquet</a:t>
            </a:r>
            <a:r>
              <a:rPr lang="en-GB"/>
              <a:t> </a:t>
            </a:r>
            <a:r>
              <a:rPr lang="en-GB" err="1"/>
              <a:t>lectus</a:t>
            </a:r>
            <a:r>
              <a:rPr lang="en-GB"/>
              <a:t>. </a:t>
            </a:r>
            <a:r>
              <a:rPr lang="en-GB" err="1"/>
              <a:t>Pellentesque</a:t>
            </a:r>
            <a:r>
              <a:rPr lang="en-GB"/>
              <a:t> </a:t>
            </a:r>
            <a:r>
              <a:rPr lang="en-GB" err="1"/>
              <a:t>condimentum</a:t>
            </a:r>
            <a:r>
              <a:rPr lang="en-GB"/>
              <a:t>, </a:t>
            </a:r>
            <a:r>
              <a:rPr lang="en-GB" err="1"/>
              <a:t>neque</a:t>
            </a:r>
            <a:r>
              <a:rPr lang="en-GB"/>
              <a:t> in </a:t>
            </a:r>
            <a:r>
              <a:rPr lang="en-GB" err="1"/>
              <a:t>sodales</a:t>
            </a:r>
            <a:r>
              <a:rPr lang="en-GB"/>
              <a:t> </a:t>
            </a:r>
            <a:r>
              <a:rPr lang="en-GB" err="1"/>
              <a:t>commodo</a:t>
            </a:r>
            <a:r>
              <a:rPr lang="en-GB"/>
              <a:t>, </a:t>
            </a:r>
            <a:r>
              <a:rPr lang="en-GB" err="1"/>
              <a:t>arcu</a:t>
            </a:r>
            <a:r>
              <a:rPr lang="en-GB"/>
              <a:t> </a:t>
            </a:r>
            <a:r>
              <a:rPr lang="en-GB" err="1"/>
              <a:t>tortor</a:t>
            </a:r>
            <a:r>
              <a:rPr lang="en-GB"/>
              <a:t> </a:t>
            </a:r>
            <a:r>
              <a:rPr lang="en-GB" err="1"/>
              <a:t>egestas</a:t>
            </a:r>
            <a:r>
              <a:rPr lang="en-GB"/>
              <a:t> </a:t>
            </a:r>
            <a:r>
              <a:rPr lang="en-GB" err="1"/>
              <a:t>sem</a:t>
            </a:r>
            <a:r>
              <a:rPr lang="en-GB"/>
              <a:t>, ac </a:t>
            </a:r>
            <a:r>
              <a:rPr lang="en-GB" err="1"/>
              <a:t>lobortis</a:t>
            </a:r>
            <a:r>
              <a:rPr lang="en-GB"/>
              <a:t> </a:t>
            </a:r>
            <a:r>
              <a:rPr lang="en-GB" err="1"/>
              <a:t>tortor</a:t>
            </a:r>
            <a:r>
              <a:rPr lang="en-GB"/>
              <a:t> </a:t>
            </a:r>
            <a:r>
              <a:rPr lang="en-GB" err="1"/>
              <a:t>quam</a:t>
            </a:r>
            <a:r>
              <a:rPr lang="en-GB"/>
              <a:t> et est. </a:t>
            </a:r>
            <a:r>
              <a:rPr lang="en-GB" err="1"/>
              <a:t>Sed</a:t>
            </a:r>
            <a:r>
              <a:rPr lang="en-GB"/>
              <a:t> </a:t>
            </a:r>
            <a:r>
              <a:rPr lang="en-GB" err="1"/>
              <a:t>hendrerit</a:t>
            </a:r>
            <a:r>
              <a:rPr lang="en-GB"/>
              <a:t> </a:t>
            </a:r>
            <a:r>
              <a:rPr lang="en-GB" err="1"/>
              <a:t>augue</a:t>
            </a:r>
            <a:r>
              <a:rPr lang="en-GB"/>
              <a:t> sit </a:t>
            </a:r>
            <a:r>
              <a:rPr lang="en-GB" err="1"/>
              <a:t>amet</a:t>
            </a:r>
            <a:r>
              <a:rPr lang="en-GB"/>
              <a:t> </a:t>
            </a:r>
            <a:r>
              <a:rPr lang="en-GB" err="1"/>
              <a:t>nulla</a:t>
            </a:r>
            <a:r>
              <a:rPr lang="en-GB"/>
              <a:t> pharetra </a:t>
            </a:r>
            <a:r>
              <a:rPr lang="en-GB" err="1"/>
              <a:t>dignissim</a:t>
            </a:r>
            <a:r>
              <a:rPr lang="en-GB"/>
              <a:t>. Maecenas tempus eros </a:t>
            </a:r>
            <a:r>
              <a:rPr lang="en-GB" err="1"/>
              <a:t>aliquet</a:t>
            </a:r>
            <a:r>
              <a:rPr lang="en-GB"/>
              <a:t> </a:t>
            </a:r>
            <a:r>
              <a:rPr lang="en-GB" err="1"/>
              <a:t>velit</a:t>
            </a:r>
            <a:r>
              <a:rPr lang="en-GB"/>
              <a:t> </a:t>
            </a:r>
            <a:r>
              <a:rPr lang="en-GB" err="1"/>
              <a:t>sodales</a:t>
            </a:r>
            <a:r>
              <a:rPr lang="en-GB"/>
              <a:t> </a:t>
            </a:r>
            <a:r>
              <a:rPr lang="en-GB" err="1"/>
              <a:t>bibendum</a:t>
            </a:r>
            <a:r>
              <a:rPr lang="en-GB"/>
              <a:t>. </a:t>
            </a:r>
          </a:p>
          <a:p>
            <a:pPr lvl="0"/>
            <a:r>
              <a:rPr lang="en-GB"/>
              <a:t>Nunc </a:t>
            </a:r>
            <a:r>
              <a:rPr lang="en-GB" err="1"/>
              <a:t>ornare</a:t>
            </a:r>
            <a:r>
              <a:rPr lang="en-GB"/>
              <a:t> </a:t>
            </a:r>
            <a:r>
              <a:rPr lang="en-GB" err="1"/>
              <a:t>tortor</a:t>
            </a:r>
            <a:r>
              <a:rPr lang="en-GB"/>
              <a:t> ante, </a:t>
            </a:r>
            <a:r>
              <a:rPr lang="en-GB" err="1"/>
              <a:t>quis</a:t>
            </a:r>
            <a:r>
              <a:rPr lang="en-GB"/>
              <a:t> gravida </a:t>
            </a:r>
            <a:r>
              <a:rPr lang="en-GB" err="1"/>
              <a:t>orci</a:t>
            </a:r>
            <a:r>
              <a:rPr lang="en-GB"/>
              <a:t> semper a. Donec </a:t>
            </a:r>
            <a:r>
              <a:rPr lang="en-GB" err="1"/>
              <a:t>malesuada</a:t>
            </a:r>
            <a:r>
              <a:rPr lang="en-GB"/>
              <a:t> </a:t>
            </a:r>
            <a:r>
              <a:rPr lang="en-GB" err="1"/>
              <a:t>arcu</a:t>
            </a:r>
            <a:r>
              <a:rPr lang="en-GB"/>
              <a:t> ac fermentum </a:t>
            </a:r>
            <a:r>
              <a:rPr lang="en-GB" err="1"/>
              <a:t>tincidunt</a:t>
            </a:r>
            <a:r>
              <a:rPr lang="en-GB"/>
              <a:t>. </a:t>
            </a:r>
            <a:r>
              <a:rPr lang="en-GB" err="1"/>
              <a:t>Quisque</a:t>
            </a:r>
            <a:r>
              <a:rPr lang="en-GB"/>
              <a:t> </a:t>
            </a:r>
            <a:r>
              <a:rPr lang="en-GB" err="1"/>
              <a:t>pellentesque</a:t>
            </a:r>
            <a:r>
              <a:rPr lang="en-GB"/>
              <a:t> </a:t>
            </a:r>
            <a:r>
              <a:rPr lang="en-GB" err="1"/>
              <a:t>luctus</a:t>
            </a:r>
            <a:r>
              <a:rPr lang="en-GB"/>
              <a:t> </a:t>
            </a:r>
            <a:r>
              <a:rPr lang="en-GB" err="1"/>
              <a:t>sem</a:t>
            </a:r>
            <a:r>
              <a:rPr lang="en-GB"/>
              <a:t> </a:t>
            </a:r>
            <a:r>
              <a:rPr lang="en-GB" err="1"/>
              <a:t>tincidunt</a:t>
            </a:r>
            <a:r>
              <a:rPr lang="en-GB"/>
              <a:t> </a:t>
            </a:r>
            <a:r>
              <a:rPr lang="en-GB" err="1"/>
              <a:t>sagittis</a:t>
            </a:r>
            <a:r>
              <a:rPr lang="en-GB"/>
              <a:t>.</a:t>
            </a:r>
          </a:p>
        </p:txBody>
      </p:sp>
      <p:sp>
        <p:nvSpPr>
          <p:cNvPr id="7" name="Picture Placeholder 5">
            <a:extLst>
              <a:ext uri="{FF2B5EF4-FFF2-40B4-BE49-F238E27FC236}">
                <a16:creationId xmlns:a16="http://schemas.microsoft.com/office/drawing/2014/main" id="{7A6877A3-00E1-678D-2584-68B947B22275}"/>
              </a:ext>
            </a:extLst>
          </p:cNvPr>
          <p:cNvSpPr>
            <a:spLocks noGrp="1"/>
          </p:cNvSpPr>
          <p:nvPr>
            <p:ph type="pic" sz="quarter" idx="13" hasCustomPrompt="1"/>
          </p:nvPr>
        </p:nvSpPr>
        <p:spPr>
          <a:xfrm>
            <a:off x="1318056" y="2765214"/>
            <a:ext cx="4802944" cy="3003974"/>
          </a:xfrm>
          <a:prstGeom prst="rect">
            <a:avLst/>
          </a:prstGeom>
          <a:pattFill prst="pct5">
            <a:fgClr>
              <a:schemeClr val="accent1"/>
            </a:fgClr>
            <a:bgClr>
              <a:schemeClr val="bg1"/>
            </a:bgClr>
          </a:pattFill>
        </p:spPr>
        <p:txBody>
          <a:bodyPr anchor="ctr"/>
          <a:lstStyle>
            <a:lvl1pPr marL="0" indent="0" algn="ctr">
              <a:buNone/>
              <a:defRPr sz="2773"/>
            </a:lvl1pPr>
          </a:lstStyle>
          <a:p>
            <a:r>
              <a:rPr lang="en-US"/>
              <a:t>Insert image here</a:t>
            </a:r>
          </a:p>
        </p:txBody>
      </p:sp>
    </p:spTree>
    <p:extLst>
      <p:ext uri="{BB962C8B-B14F-4D97-AF65-F5344CB8AC3E}">
        <p14:creationId xmlns:p14="http://schemas.microsoft.com/office/powerpoint/2010/main" val="2334997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Text Only">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06B4D03-C1F3-34FB-488B-C38046E6152A}"/>
              </a:ext>
            </a:extLst>
          </p:cNvPr>
          <p:cNvSpPr>
            <a:spLocks noGrp="1"/>
          </p:cNvSpPr>
          <p:nvPr>
            <p:ph type="body" sz="quarter" idx="10" hasCustomPrompt="1"/>
          </p:nvPr>
        </p:nvSpPr>
        <p:spPr>
          <a:xfrm>
            <a:off x="1318057" y="968587"/>
            <a:ext cx="10375037" cy="417429"/>
          </a:xfrm>
          <a:prstGeom prst="rect">
            <a:avLst/>
          </a:prstGeom>
        </p:spPr>
        <p:txBody>
          <a:bodyPr lIns="0" tIns="0" rIns="0" bIns="0"/>
          <a:lstStyle>
            <a:lvl1pPr marL="0" indent="0">
              <a:lnSpc>
                <a:spcPct val="100000"/>
              </a:lnSpc>
              <a:buNone/>
              <a:defRPr sz="2773">
                <a:solidFill>
                  <a:schemeClr val="tx1"/>
                </a:solidFill>
                <a:latin typeface="Segoe UI Semibold" panose="020B0702040204020203" pitchFamily="34" charset="0"/>
                <a:cs typeface="Segoe UI Semibold" panose="020B0702040204020203" pitchFamily="34" charset="0"/>
              </a:defRPr>
            </a:lvl1pPr>
            <a:lvl2pPr marL="487695" indent="0">
              <a:buNone/>
              <a:defRPr sz="2773">
                <a:latin typeface="+mj-lt"/>
              </a:defRPr>
            </a:lvl2pPr>
            <a:lvl3pPr marL="975390" indent="0">
              <a:buNone/>
              <a:defRPr sz="2773">
                <a:latin typeface="+mj-lt"/>
              </a:defRPr>
            </a:lvl3pPr>
            <a:lvl4pPr marL="1463086" indent="0">
              <a:buNone/>
              <a:defRPr sz="2773">
                <a:latin typeface="+mj-lt"/>
              </a:defRPr>
            </a:lvl4pPr>
            <a:lvl5pPr marL="1950781" indent="0">
              <a:buNone/>
              <a:defRPr sz="2773">
                <a:latin typeface="+mj-lt"/>
              </a:defRPr>
            </a:lvl5pPr>
          </a:lstStyle>
          <a:p>
            <a:pPr lvl="0"/>
            <a:r>
              <a:rPr lang="en-GB"/>
              <a:t>Insert page title in this space</a:t>
            </a:r>
            <a:endParaRPr lang="en-US"/>
          </a:p>
        </p:txBody>
      </p:sp>
      <p:sp>
        <p:nvSpPr>
          <p:cNvPr id="3" name="Text Placeholder 2">
            <a:extLst>
              <a:ext uri="{FF2B5EF4-FFF2-40B4-BE49-F238E27FC236}">
                <a16:creationId xmlns:a16="http://schemas.microsoft.com/office/drawing/2014/main" id="{F55EBBB6-E7DF-E3F2-CDE9-5F69268599B1}"/>
              </a:ext>
            </a:extLst>
          </p:cNvPr>
          <p:cNvSpPr>
            <a:spLocks noGrp="1"/>
          </p:cNvSpPr>
          <p:nvPr>
            <p:ph type="body" sz="quarter" idx="11" hasCustomPrompt="1"/>
          </p:nvPr>
        </p:nvSpPr>
        <p:spPr>
          <a:xfrm>
            <a:off x="1318057" y="1928707"/>
            <a:ext cx="10375037" cy="3947351"/>
          </a:xfrm>
          <a:prstGeom prst="rect">
            <a:avLst/>
          </a:prstGeom>
        </p:spPr>
        <p:txBody>
          <a:bodyPr lIns="0" tIns="0" rIns="0" bIns="0" numCol="1" spcCol="720000"/>
          <a:lstStyle>
            <a:lvl1pPr marL="304810" indent="-304810">
              <a:lnSpc>
                <a:spcPct val="100000"/>
              </a:lnSpc>
              <a:buClr>
                <a:schemeClr val="accent1"/>
              </a:buClr>
              <a:buFont typeface="Arial" panose="020B0604020202020204" pitchFamily="34" charset="0"/>
              <a:buChar char="•"/>
              <a:defRPr sz="2133">
                <a:solidFill>
                  <a:schemeClr val="tx1"/>
                </a:solidFill>
                <a:latin typeface="Segoe UI" panose="020B0502040204020203" pitchFamily="34" charset="0"/>
                <a:cs typeface="Segoe UI" panose="020B0502040204020203" pitchFamily="34" charset="0"/>
              </a:defRPr>
            </a:lvl1pPr>
            <a:lvl2pPr marL="487695" indent="0">
              <a:lnSpc>
                <a:spcPts val="2197"/>
              </a:lnSpc>
              <a:buNone/>
              <a:defRPr sz="1387">
                <a:solidFill>
                  <a:schemeClr val="tx1"/>
                </a:solidFill>
              </a:defRPr>
            </a:lvl2pPr>
            <a:lvl3pPr marL="975390" indent="0">
              <a:lnSpc>
                <a:spcPts val="2197"/>
              </a:lnSpc>
              <a:buNone/>
              <a:defRPr sz="1387">
                <a:solidFill>
                  <a:schemeClr val="tx1"/>
                </a:solidFill>
              </a:defRPr>
            </a:lvl3pPr>
            <a:lvl4pPr marL="1463086" indent="0">
              <a:lnSpc>
                <a:spcPts val="2197"/>
              </a:lnSpc>
              <a:buNone/>
              <a:defRPr sz="1387">
                <a:solidFill>
                  <a:schemeClr val="tx1"/>
                </a:solidFill>
              </a:defRPr>
            </a:lvl4pPr>
            <a:lvl5pPr marL="1950781" indent="0">
              <a:lnSpc>
                <a:spcPts val="2197"/>
              </a:lnSpc>
              <a:buNone/>
              <a:defRPr sz="1387">
                <a:solidFill>
                  <a:schemeClr val="tx1"/>
                </a:solidFill>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eget</a:t>
            </a:r>
            <a:r>
              <a:rPr lang="en-GB"/>
              <a:t> </a:t>
            </a:r>
            <a:r>
              <a:rPr lang="en-GB" err="1"/>
              <a:t>est</a:t>
            </a:r>
            <a:r>
              <a:rPr lang="en-GB"/>
              <a:t> id </a:t>
            </a:r>
            <a:r>
              <a:rPr lang="en-GB" err="1"/>
              <a:t>tellus</a:t>
            </a:r>
            <a:r>
              <a:rPr lang="en-GB"/>
              <a:t> dictum semper. </a:t>
            </a:r>
            <a:r>
              <a:rPr lang="en-GB" err="1"/>
              <a:t>Curabitur</a:t>
            </a:r>
            <a:r>
              <a:rPr lang="en-GB"/>
              <a:t> </a:t>
            </a:r>
            <a:r>
              <a:rPr lang="en-GB" err="1"/>
              <a:t>vel</a:t>
            </a:r>
            <a:r>
              <a:rPr lang="en-GB"/>
              <a:t> </a:t>
            </a:r>
            <a:r>
              <a:rPr lang="en-GB" err="1"/>
              <a:t>aliquet</a:t>
            </a:r>
            <a:r>
              <a:rPr lang="en-GB"/>
              <a:t> </a:t>
            </a:r>
            <a:r>
              <a:rPr lang="en-GB" err="1"/>
              <a:t>lectus</a:t>
            </a:r>
            <a:r>
              <a:rPr lang="en-GB"/>
              <a:t>. </a:t>
            </a:r>
            <a:r>
              <a:rPr lang="en-GB" err="1"/>
              <a:t>Pellentesque</a:t>
            </a:r>
            <a:r>
              <a:rPr lang="en-GB"/>
              <a:t> </a:t>
            </a:r>
            <a:r>
              <a:rPr lang="en-GB" err="1"/>
              <a:t>condimentum</a:t>
            </a:r>
            <a:r>
              <a:rPr lang="en-GB"/>
              <a:t>, </a:t>
            </a:r>
            <a:r>
              <a:rPr lang="en-GB" err="1"/>
              <a:t>neque</a:t>
            </a:r>
            <a:r>
              <a:rPr lang="en-GB"/>
              <a:t> in </a:t>
            </a:r>
            <a:r>
              <a:rPr lang="en-GB" err="1"/>
              <a:t>sodales</a:t>
            </a:r>
            <a:r>
              <a:rPr lang="en-GB"/>
              <a:t> </a:t>
            </a:r>
            <a:r>
              <a:rPr lang="en-GB" err="1"/>
              <a:t>commodo</a:t>
            </a:r>
            <a:r>
              <a:rPr lang="en-GB"/>
              <a:t>, </a:t>
            </a:r>
            <a:r>
              <a:rPr lang="en-GB" err="1"/>
              <a:t>arcu</a:t>
            </a:r>
            <a:r>
              <a:rPr lang="en-GB"/>
              <a:t> </a:t>
            </a:r>
            <a:r>
              <a:rPr lang="en-GB" err="1"/>
              <a:t>tortor</a:t>
            </a:r>
            <a:r>
              <a:rPr lang="en-GB"/>
              <a:t> </a:t>
            </a:r>
            <a:r>
              <a:rPr lang="en-GB" err="1"/>
              <a:t>egestas</a:t>
            </a:r>
            <a:r>
              <a:rPr lang="en-GB"/>
              <a:t> </a:t>
            </a:r>
            <a:r>
              <a:rPr lang="en-GB" err="1"/>
              <a:t>sem</a:t>
            </a:r>
            <a:r>
              <a:rPr lang="en-GB"/>
              <a:t>, ac </a:t>
            </a:r>
            <a:r>
              <a:rPr lang="en-GB" err="1"/>
              <a:t>lobortis</a:t>
            </a:r>
            <a:r>
              <a:rPr lang="en-GB"/>
              <a:t> </a:t>
            </a:r>
            <a:r>
              <a:rPr lang="en-GB" err="1"/>
              <a:t>tortor</a:t>
            </a:r>
            <a:r>
              <a:rPr lang="en-GB"/>
              <a:t> </a:t>
            </a:r>
            <a:r>
              <a:rPr lang="en-GB" err="1"/>
              <a:t>quam</a:t>
            </a:r>
            <a:r>
              <a:rPr lang="en-GB"/>
              <a:t> et est. </a:t>
            </a:r>
            <a:r>
              <a:rPr lang="en-GB" err="1"/>
              <a:t>Sed</a:t>
            </a:r>
            <a:r>
              <a:rPr lang="en-GB"/>
              <a:t> </a:t>
            </a:r>
            <a:r>
              <a:rPr lang="en-GB" err="1"/>
              <a:t>hendrerit</a:t>
            </a:r>
            <a:r>
              <a:rPr lang="en-GB"/>
              <a:t> </a:t>
            </a:r>
            <a:r>
              <a:rPr lang="en-GB" err="1"/>
              <a:t>augue</a:t>
            </a:r>
            <a:r>
              <a:rPr lang="en-GB"/>
              <a:t> sit </a:t>
            </a:r>
            <a:r>
              <a:rPr lang="en-GB" err="1"/>
              <a:t>amet</a:t>
            </a:r>
            <a:r>
              <a:rPr lang="en-GB"/>
              <a:t> </a:t>
            </a:r>
            <a:r>
              <a:rPr lang="en-GB" err="1"/>
              <a:t>nulla</a:t>
            </a:r>
            <a:r>
              <a:rPr lang="en-GB"/>
              <a:t> pharetra </a:t>
            </a:r>
            <a:r>
              <a:rPr lang="en-GB" err="1"/>
              <a:t>dignissim</a:t>
            </a:r>
            <a:r>
              <a:rPr lang="en-GB"/>
              <a:t>. Maecenas tempus eros </a:t>
            </a:r>
            <a:r>
              <a:rPr lang="en-GB" err="1"/>
              <a:t>aliquet</a:t>
            </a:r>
            <a:r>
              <a:rPr lang="en-GB"/>
              <a:t> </a:t>
            </a:r>
            <a:r>
              <a:rPr lang="en-GB" err="1"/>
              <a:t>velit</a:t>
            </a:r>
            <a:r>
              <a:rPr lang="en-GB"/>
              <a:t> </a:t>
            </a:r>
            <a:r>
              <a:rPr lang="en-GB" err="1"/>
              <a:t>sodales</a:t>
            </a:r>
            <a:r>
              <a:rPr lang="en-GB"/>
              <a:t> </a:t>
            </a:r>
            <a:r>
              <a:rPr lang="en-GB" err="1"/>
              <a:t>bibendum</a:t>
            </a:r>
            <a:r>
              <a:rPr lang="en-GB"/>
              <a:t>. </a:t>
            </a:r>
          </a:p>
          <a:p>
            <a:pPr lvl="0"/>
            <a:r>
              <a:rPr lang="en-GB"/>
              <a:t>Nunc </a:t>
            </a:r>
            <a:r>
              <a:rPr lang="en-GB" err="1"/>
              <a:t>ornare</a:t>
            </a:r>
            <a:r>
              <a:rPr lang="en-GB"/>
              <a:t> </a:t>
            </a:r>
            <a:r>
              <a:rPr lang="en-GB" err="1"/>
              <a:t>tortor</a:t>
            </a:r>
            <a:r>
              <a:rPr lang="en-GB"/>
              <a:t> ante, </a:t>
            </a:r>
            <a:r>
              <a:rPr lang="en-GB" err="1"/>
              <a:t>quis</a:t>
            </a:r>
            <a:r>
              <a:rPr lang="en-GB"/>
              <a:t> gravida </a:t>
            </a:r>
            <a:r>
              <a:rPr lang="en-GB" err="1"/>
              <a:t>orci</a:t>
            </a:r>
            <a:r>
              <a:rPr lang="en-GB"/>
              <a:t> semper a. Donec </a:t>
            </a:r>
            <a:r>
              <a:rPr lang="en-GB" err="1"/>
              <a:t>malesuada</a:t>
            </a:r>
            <a:r>
              <a:rPr lang="en-GB"/>
              <a:t> </a:t>
            </a:r>
            <a:r>
              <a:rPr lang="en-GB" err="1"/>
              <a:t>arcu</a:t>
            </a:r>
            <a:r>
              <a:rPr lang="en-GB"/>
              <a:t> ac fermentum </a:t>
            </a:r>
            <a:r>
              <a:rPr lang="en-GB" err="1"/>
              <a:t>tincidunt</a:t>
            </a:r>
            <a:r>
              <a:rPr lang="en-GB"/>
              <a:t>. </a:t>
            </a:r>
            <a:r>
              <a:rPr lang="en-GB" err="1"/>
              <a:t>Quisque</a:t>
            </a:r>
            <a:r>
              <a:rPr lang="en-GB"/>
              <a:t> </a:t>
            </a:r>
            <a:r>
              <a:rPr lang="en-GB" err="1"/>
              <a:t>pellentesque</a:t>
            </a:r>
            <a:r>
              <a:rPr lang="en-GB"/>
              <a:t> </a:t>
            </a:r>
            <a:r>
              <a:rPr lang="en-GB" err="1"/>
              <a:t>luctus</a:t>
            </a:r>
            <a:r>
              <a:rPr lang="en-GB"/>
              <a:t> </a:t>
            </a:r>
            <a:r>
              <a:rPr lang="en-GB" err="1"/>
              <a:t>sem</a:t>
            </a:r>
            <a:r>
              <a:rPr lang="en-GB"/>
              <a:t> </a:t>
            </a:r>
            <a:r>
              <a:rPr lang="en-GB" err="1"/>
              <a:t>tincidunt</a:t>
            </a:r>
            <a:r>
              <a:rPr lang="en-GB"/>
              <a:t> </a:t>
            </a:r>
            <a:r>
              <a:rPr lang="en-GB" err="1"/>
              <a:t>sagittis</a:t>
            </a:r>
            <a:r>
              <a:rPr lang="en-GB"/>
              <a:t>.</a:t>
            </a:r>
          </a:p>
          <a:p>
            <a:pPr marL="304810" marR="0" lvl="0" indent="-304810" algn="l" defTabSz="975390" rtl="0" eaLnBrk="1" fontAlgn="auto" latinLnBrk="0" hangingPunct="1">
              <a:lnSpc>
                <a:spcPts val="2304"/>
              </a:lnSpc>
              <a:spcBef>
                <a:spcPts val="1067"/>
              </a:spcBef>
              <a:spcAft>
                <a:spcPts val="0"/>
              </a:spcAft>
              <a:buClrTx/>
              <a:buSzTx/>
              <a:tabLst/>
              <a:defRPr/>
            </a:pPr>
            <a:r>
              <a:rPr lang="en-GB"/>
              <a:t>Nunc </a:t>
            </a:r>
            <a:r>
              <a:rPr lang="en-GB" err="1"/>
              <a:t>ornare</a:t>
            </a:r>
            <a:r>
              <a:rPr lang="en-GB"/>
              <a:t> </a:t>
            </a:r>
            <a:r>
              <a:rPr lang="en-GB" err="1"/>
              <a:t>tortor</a:t>
            </a:r>
            <a:r>
              <a:rPr lang="en-GB"/>
              <a:t> ante, </a:t>
            </a:r>
            <a:r>
              <a:rPr lang="en-GB" err="1"/>
              <a:t>quis</a:t>
            </a:r>
            <a:r>
              <a:rPr lang="en-GB"/>
              <a:t> gravida </a:t>
            </a:r>
            <a:r>
              <a:rPr lang="en-GB" err="1"/>
              <a:t>orci</a:t>
            </a:r>
            <a:r>
              <a:rPr lang="en-GB"/>
              <a:t> semper a. Donec </a:t>
            </a:r>
            <a:r>
              <a:rPr lang="en-GB" err="1"/>
              <a:t>malesuada</a:t>
            </a:r>
            <a:r>
              <a:rPr lang="en-GB"/>
              <a:t> </a:t>
            </a:r>
            <a:r>
              <a:rPr lang="en-GB" err="1"/>
              <a:t>arcu</a:t>
            </a:r>
            <a:r>
              <a:rPr lang="en-GB"/>
              <a:t> ac fermentum </a:t>
            </a:r>
            <a:r>
              <a:rPr lang="en-GB" err="1"/>
              <a:t>tincidunt</a:t>
            </a:r>
            <a:r>
              <a:rPr lang="en-GB"/>
              <a:t>. </a:t>
            </a:r>
            <a:r>
              <a:rPr lang="en-GB" err="1"/>
              <a:t>Quisque</a:t>
            </a:r>
            <a:r>
              <a:rPr lang="en-GB"/>
              <a:t> </a:t>
            </a:r>
            <a:r>
              <a:rPr lang="en-GB" err="1"/>
              <a:t>pellentesque</a:t>
            </a:r>
            <a:r>
              <a:rPr lang="en-GB"/>
              <a:t> </a:t>
            </a:r>
            <a:r>
              <a:rPr lang="en-GB" err="1"/>
              <a:t>luctus</a:t>
            </a:r>
            <a:r>
              <a:rPr lang="en-GB"/>
              <a:t> </a:t>
            </a:r>
            <a:r>
              <a:rPr lang="en-GB" err="1"/>
              <a:t>sem</a:t>
            </a:r>
            <a:r>
              <a:rPr lang="en-GB"/>
              <a:t> </a:t>
            </a:r>
            <a:r>
              <a:rPr lang="en-GB" err="1"/>
              <a:t>tincidunt</a:t>
            </a:r>
            <a:r>
              <a:rPr lang="en-GB"/>
              <a:t> </a:t>
            </a:r>
            <a:r>
              <a:rPr lang="en-GB" err="1"/>
              <a:t>sagittis</a:t>
            </a:r>
            <a:r>
              <a:rPr lang="en-GB"/>
              <a:t>.</a:t>
            </a:r>
          </a:p>
          <a:p>
            <a:pPr marL="304810" marR="0" lvl="0" indent="-304810" algn="l" defTabSz="975390" rtl="0" eaLnBrk="1" fontAlgn="auto" latinLnBrk="0" hangingPunct="1">
              <a:lnSpc>
                <a:spcPts val="2304"/>
              </a:lnSpc>
              <a:spcBef>
                <a:spcPts val="1067"/>
              </a:spcBef>
              <a:spcAft>
                <a:spcPts val="0"/>
              </a:spcAft>
              <a:buClrTx/>
              <a:buSzTx/>
              <a:tabLst/>
              <a:defRPr/>
            </a:pPr>
            <a:r>
              <a:rPr lang="en-GB"/>
              <a:t>Nunc </a:t>
            </a:r>
            <a:r>
              <a:rPr lang="en-GB" err="1"/>
              <a:t>ornare</a:t>
            </a:r>
            <a:r>
              <a:rPr lang="en-GB"/>
              <a:t> </a:t>
            </a:r>
            <a:r>
              <a:rPr lang="en-GB" err="1"/>
              <a:t>tortor</a:t>
            </a:r>
            <a:r>
              <a:rPr lang="en-GB"/>
              <a:t> ante, </a:t>
            </a:r>
            <a:r>
              <a:rPr lang="en-GB" err="1"/>
              <a:t>quis</a:t>
            </a:r>
            <a:r>
              <a:rPr lang="en-GB"/>
              <a:t> gravida </a:t>
            </a:r>
            <a:r>
              <a:rPr lang="en-GB" err="1"/>
              <a:t>orci</a:t>
            </a:r>
            <a:r>
              <a:rPr lang="en-GB"/>
              <a:t> semper a. Donec </a:t>
            </a:r>
            <a:r>
              <a:rPr lang="en-GB" err="1"/>
              <a:t>malesuada</a:t>
            </a:r>
            <a:r>
              <a:rPr lang="en-GB"/>
              <a:t> </a:t>
            </a:r>
            <a:r>
              <a:rPr lang="en-GB" err="1"/>
              <a:t>arcu</a:t>
            </a:r>
            <a:r>
              <a:rPr lang="en-GB"/>
              <a:t> ac fermentum </a:t>
            </a:r>
            <a:r>
              <a:rPr lang="en-GB" err="1"/>
              <a:t>tincidunt</a:t>
            </a:r>
            <a:r>
              <a:rPr lang="en-GB"/>
              <a:t>. </a:t>
            </a:r>
            <a:r>
              <a:rPr lang="en-GB" err="1"/>
              <a:t>Quisque</a:t>
            </a:r>
            <a:r>
              <a:rPr lang="en-GB"/>
              <a:t> </a:t>
            </a:r>
            <a:r>
              <a:rPr lang="en-GB" err="1"/>
              <a:t>pellentesque</a:t>
            </a:r>
            <a:r>
              <a:rPr lang="en-GB"/>
              <a:t> </a:t>
            </a:r>
            <a:r>
              <a:rPr lang="en-GB" err="1"/>
              <a:t>luctus</a:t>
            </a:r>
            <a:r>
              <a:rPr lang="en-GB"/>
              <a:t> </a:t>
            </a:r>
            <a:r>
              <a:rPr lang="en-GB" err="1"/>
              <a:t>sem</a:t>
            </a:r>
            <a:r>
              <a:rPr lang="en-GB"/>
              <a:t> </a:t>
            </a:r>
            <a:r>
              <a:rPr lang="en-GB" err="1"/>
              <a:t>tincidunt</a:t>
            </a:r>
            <a:r>
              <a:rPr lang="en-GB"/>
              <a:t> </a:t>
            </a:r>
            <a:r>
              <a:rPr lang="en-GB" err="1"/>
              <a:t>sagittis</a:t>
            </a:r>
            <a:r>
              <a:rPr lang="en-GB"/>
              <a:t>.</a:t>
            </a:r>
          </a:p>
          <a:p>
            <a:pPr marL="0" marR="0" lvl="0" indent="0" algn="l" defTabSz="975390" rtl="0" eaLnBrk="1" fontAlgn="auto" latinLnBrk="0" hangingPunct="1">
              <a:lnSpc>
                <a:spcPts val="2304"/>
              </a:lnSpc>
              <a:spcBef>
                <a:spcPts val="1067"/>
              </a:spcBef>
              <a:spcAft>
                <a:spcPts val="0"/>
              </a:spcAft>
              <a:buClrTx/>
              <a:buSzTx/>
              <a:buFont typeface="Arial" panose="020B0604020202020204" pitchFamily="34" charset="0"/>
              <a:buNone/>
              <a:tabLst/>
              <a:defRPr/>
            </a:pPr>
            <a:endParaRPr lang="en-GB"/>
          </a:p>
          <a:p>
            <a:pPr lvl="0"/>
            <a:endParaRPr lang="en-GB"/>
          </a:p>
        </p:txBody>
      </p:sp>
    </p:spTree>
    <p:extLst>
      <p:ext uri="{BB962C8B-B14F-4D97-AF65-F5344CB8AC3E}">
        <p14:creationId xmlns:p14="http://schemas.microsoft.com/office/powerpoint/2010/main" val="12434374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ext image lef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06B4D03-C1F3-34FB-488B-C38046E6152A}"/>
              </a:ext>
            </a:extLst>
          </p:cNvPr>
          <p:cNvSpPr>
            <a:spLocks noGrp="1"/>
          </p:cNvSpPr>
          <p:nvPr>
            <p:ph type="body" sz="quarter" idx="10" hasCustomPrompt="1"/>
          </p:nvPr>
        </p:nvSpPr>
        <p:spPr>
          <a:xfrm>
            <a:off x="1318057" y="968587"/>
            <a:ext cx="10375037" cy="417429"/>
          </a:xfrm>
          <a:prstGeom prst="rect">
            <a:avLst/>
          </a:prstGeom>
        </p:spPr>
        <p:txBody>
          <a:bodyPr lIns="0" tIns="0" rIns="0" bIns="0"/>
          <a:lstStyle>
            <a:lvl1pPr marL="0" indent="0">
              <a:lnSpc>
                <a:spcPct val="100000"/>
              </a:lnSpc>
              <a:buNone/>
              <a:defRPr sz="2773">
                <a:solidFill>
                  <a:schemeClr val="tx1"/>
                </a:solidFill>
                <a:latin typeface="Segoe UI Semibold" panose="020B0702040204020203" pitchFamily="34" charset="0"/>
                <a:cs typeface="Segoe UI Semibold" panose="020B0702040204020203" pitchFamily="34" charset="0"/>
              </a:defRPr>
            </a:lvl1pPr>
            <a:lvl2pPr marL="487695" indent="0">
              <a:buNone/>
              <a:defRPr sz="2773">
                <a:latin typeface="+mj-lt"/>
              </a:defRPr>
            </a:lvl2pPr>
            <a:lvl3pPr marL="975390" indent="0">
              <a:buNone/>
              <a:defRPr sz="2773">
                <a:latin typeface="+mj-lt"/>
              </a:defRPr>
            </a:lvl3pPr>
            <a:lvl4pPr marL="1463086" indent="0">
              <a:buNone/>
              <a:defRPr sz="2773">
                <a:latin typeface="+mj-lt"/>
              </a:defRPr>
            </a:lvl4pPr>
            <a:lvl5pPr marL="1950781" indent="0">
              <a:buNone/>
              <a:defRPr sz="2773">
                <a:latin typeface="+mj-lt"/>
              </a:defRPr>
            </a:lvl5pPr>
          </a:lstStyle>
          <a:p>
            <a:pPr lvl="0"/>
            <a:r>
              <a:rPr lang="en-GB"/>
              <a:t>Insert page title in this space</a:t>
            </a:r>
            <a:endParaRPr lang="en-US"/>
          </a:p>
        </p:txBody>
      </p:sp>
      <p:sp>
        <p:nvSpPr>
          <p:cNvPr id="7" name="Picture Placeholder 5">
            <a:extLst>
              <a:ext uri="{FF2B5EF4-FFF2-40B4-BE49-F238E27FC236}">
                <a16:creationId xmlns:a16="http://schemas.microsoft.com/office/drawing/2014/main" id="{7A6877A3-00E1-678D-2584-68B947B22275}"/>
              </a:ext>
            </a:extLst>
          </p:cNvPr>
          <p:cNvSpPr>
            <a:spLocks noGrp="1"/>
          </p:cNvSpPr>
          <p:nvPr>
            <p:ph type="pic" sz="quarter" idx="13" hasCustomPrompt="1"/>
          </p:nvPr>
        </p:nvSpPr>
        <p:spPr>
          <a:xfrm>
            <a:off x="1318057" y="1928708"/>
            <a:ext cx="4802944" cy="3003973"/>
          </a:xfrm>
          <a:prstGeom prst="rect">
            <a:avLst/>
          </a:prstGeom>
          <a:pattFill prst="pct5">
            <a:fgClr>
              <a:schemeClr val="accent1"/>
            </a:fgClr>
            <a:bgClr>
              <a:schemeClr val="bg1"/>
            </a:bgClr>
          </a:pattFill>
        </p:spPr>
        <p:txBody>
          <a:bodyPr anchor="ctr"/>
          <a:lstStyle>
            <a:lvl1pPr marL="0" indent="0" algn="ctr">
              <a:buNone/>
              <a:defRPr sz="2773"/>
            </a:lvl1pPr>
          </a:lstStyle>
          <a:p>
            <a:r>
              <a:rPr lang="en-US"/>
              <a:t>Insert image here</a:t>
            </a:r>
          </a:p>
        </p:txBody>
      </p:sp>
      <p:sp>
        <p:nvSpPr>
          <p:cNvPr id="2" name="Text Placeholder 2">
            <a:extLst>
              <a:ext uri="{FF2B5EF4-FFF2-40B4-BE49-F238E27FC236}">
                <a16:creationId xmlns:a16="http://schemas.microsoft.com/office/drawing/2014/main" id="{11C0995B-352F-1DCD-2B89-B4F79AA2234C}"/>
              </a:ext>
            </a:extLst>
          </p:cNvPr>
          <p:cNvSpPr>
            <a:spLocks noGrp="1"/>
          </p:cNvSpPr>
          <p:nvPr>
            <p:ph type="body" sz="quarter" idx="11" hasCustomPrompt="1"/>
          </p:nvPr>
        </p:nvSpPr>
        <p:spPr>
          <a:xfrm>
            <a:off x="6890149" y="1928707"/>
            <a:ext cx="4802944" cy="3947351"/>
          </a:xfrm>
          <a:prstGeom prst="rect">
            <a:avLst/>
          </a:prstGeom>
        </p:spPr>
        <p:txBody>
          <a:bodyPr lIns="0" tIns="0" rIns="0" bIns="0" numCol="1" spcCol="720000"/>
          <a:lstStyle>
            <a:lvl1pPr marL="304810" indent="-304810">
              <a:lnSpc>
                <a:spcPts val="2304"/>
              </a:lnSpc>
              <a:buClr>
                <a:schemeClr val="accent1"/>
              </a:buClr>
              <a:buFont typeface="Arial" panose="020B0604020202020204" pitchFamily="34" charset="0"/>
              <a:buChar char="•"/>
              <a:defRPr sz="1920">
                <a:solidFill>
                  <a:schemeClr val="tx1"/>
                </a:solidFill>
                <a:latin typeface="Segoe UI" panose="020B0502040204020203" pitchFamily="34" charset="0"/>
                <a:cs typeface="Segoe UI" panose="020B0502040204020203" pitchFamily="34" charset="0"/>
              </a:defRPr>
            </a:lvl1pPr>
            <a:lvl2pPr marL="487695" indent="0">
              <a:lnSpc>
                <a:spcPts val="2197"/>
              </a:lnSpc>
              <a:buNone/>
              <a:defRPr sz="1387">
                <a:solidFill>
                  <a:schemeClr val="tx1"/>
                </a:solidFill>
              </a:defRPr>
            </a:lvl2pPr>
            <a:lvl3pPr marL="975390" indent="0">
              <a:lnSpc>
                <a:spcPts val="2197"/>
              </a:lnSpc>
              <a:buNone/>
              <a:defRPr sz="1387">
                <a:solidFill>
                  <a:schemeClr val="tx1"/>
                </a:solidFill>
              </a:defRPr>
            </a:lvl3pPr>
            <a:lvl4pPr marL="1463086" indent="0">
              <a:lnSpc>
                <a:spcPts val="2197"/>
              </a:lnSpc>
              <a:buNone/>
              <a:defRPr sz="1387">
                <a:solidFill>
                  <a:schemeClr val="tx1"/>
                </a:solidFill>
              </a:defRPr>
            </a:lvl4pPr>
            <a:lvl5pPr marL="1950781" indent="0">
              <a:lnSpc>
                <a:spcPts val="2197"/>
              </a:lnSpc>
              <a:buNone/>
              <a:defRPr sz="1387">
                <a:solidFill>
                  <a:schemeClr val="tx1"/>
                </a:solidFill>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eget</a:t>
            </a:r>
            <a:r>
              <a:rPr lang="en-GB"/>
              <a:t> </a:t>
            </a:r>
            <a:r>
              <a:rPr lang="en-GB" err="1"/>
              <a:t>est</a:t>
            </a:r>
            <a:r>
              <a:rPr lang="en-GB"/>
              <a:t> id </a:t>
            </a:r>
            <a:r>
              <a:rPr lang="en-GB" err="1"/>
              <a:t>tellus</a:t>
            </a:r>
            <a:r>
              <a:rPr lang="en-GB"/>
              <a:t> dictum semper. </a:t>
            </a:r>
            <a:r>
              <a:rPr lang="en-GB" err="1"/>
              <a:t>Curabitur</a:t>
            </a:r>
            <a:r>
              <a:rPr lang="en-GB"/>
              <a:t> </a:t>
            </a:r>
            <a:r>
              <a:rPr lang="en-GB" err="1"/>
              <a:t>vel</a:t>
            </a:r>
            <a:r>
              <a:rPr lang="en-GB"/>
              <a:t> </a:t>
            </a:r>
            <a:r>
              <a:rPr lang="en-GB" err="1"/>
              <a:t>aliquet</a:t>
            </a:r>
            <a:r>
              <a:rPr lang="en-GB"/>
              <a:t> </a:t>
            </a:r>
            <a:r>
              <a:rPr lang="en-GB" err="1"/>
              <a:t>lectus</a:t>
            </a:r>
            <a:r>
              <a:rPr lang="en-GB"/>
              <a:t>. </a:t>
            </a:r>
            <a:r>
              <a:rPr lang="en-GB" err="1"/>
              <a:t>Pellentesque</a:t>
            </a:r>
            <a:r>
              <a:rPr lang="en-GB"/>
              <a:t> </a:t>
            </a:r>
            <a:r>
              <a:rPr lang="en-GB" err="1"/>
              <a:t>condimentum</a:t>
            </a:r>
            <a:r>
              <a:rPr lang="en-GB"/>
              <a:t>. Nunc </a:t>
            </a:r>
            <a:r>
              <a:rPr lang="en-GB" err="1"/>
              <a:t>ornare</a:t>
            </a:r>
            <a:r>
              <a:rPr lang="en-GB"/>
              <a:t> </a:t>
            </a:r>
            <a:r>
              <a:rPr lang="en-GB" err="1"/>
              <a:t>tortor</a:t>
            </a:r>
            <a:r>
              <a:rPr lang="en-GB"/>
              <a:t> ante, </a:t>
            </a:r>
            <a:r>
              <a:rPr lang="en-GB" err="1"/>
              <a:t>quis</a:t>
            </a:r>
            <a:r>
              <a:rPr lang="en-GB"/>
              <a:t> gravida </a:t>
            </a:r>
            <a:r>
              <a:rPr lang="en-GB" err="1"/>
              <a:t>orci</a:t>
            </a:r>
            <a:r>
              <a:rPr lang="en-GB"/>
              <a:t> semper.</a:t>
            </a:r>
          </a:p>
          <a:p>
            <a:pPr marL="304810" marR="0" lvl="0" indent="-304810" algn="l" defTabSz="975390" rtl="0" eaLnBrk="1" fontAlgn="auto" latinLnBrk="0" hangingPunct="1">
              <a:lnSpc>
                <a:spcPts val="2304"/>
              </a:lnSpc>
              <a:spcBef>
                <a:spcPts val="1067"/>
              </a:spcBef>
              <a:spcAft>
                <a:spcPts val="0"/>
              </a:spcAft>
              <a:buClrTx/>
              <a:buSzTx/>
              <a:tabLst/>
              <a:defRPr/>
            </a:pPr>
            <a:r>
              <a:rPr lang="en-GB"/>
              <a:t>Nunc </a:t>
            </a:r>
            <a:r>
              <a:rPr lang="en-GB" err="1"/>
              <a:t>ornare</a:t>
            </a:r>
            <a:r>
              <a:rPr lang="en-GB"/>
              <a:t> </a:t>
            </a:r>
            <a:r>
              <a:rPr lang="en-GB" err="1"/>
              <a:t>tortor</a:t>
            </a:r>
            <a:r>
              <a:rPr lang="en-GB"/>
              <a:t> ante, </a:t>
            </a:r>
            <a:r>
              <a:rPr lang="en-GB" err="1"/>
              <a:t>quis</a:t>
            </a:r>
            <a:r>
              <a:rPr lang="en-GB"/>
              <a:t> gravida </a:t>
            </a:r>
            <a:r>
              <a:rPr lang="en-GB" err="1"/>
              <a:t>orci</a:t>
            </a:r>
            <a:r>
              <a:rPr lang="en-GB"/>
              <a:t> semper a. Donec </a:t>
            </a:r>
            <a:r>
              <a:rPr lang="en-GB" err="1"/>
              <a:t>malesuada</a:t>
            </a:r>
            <a:r>
              <a:rPr lang="en-GB"/>
              <a:t> </a:t>
            </a:r>
            <a:r>
              <a:rPr lang="en-GB" err="1"/>
              <a:t>arcu</a:t>
            </a:r>
            <a:r>
              <a:rPr lang="en-GB"/>
              <a:t> ac fermentum </a:t>
            </a:r>
            <a:r>
              <a:rPr lang="en-GB" err="1"/>
              <a:t>tincidunt</a:t>
            </a:r>
            <a:r>
              <a:rPr lang="en-GB"/>
              <a:t>. </a:t>
            </a:r>
            <a:r>
              <a:rPr lang="en-GB" err="1"/>
              <a:t>Quisque</a:t>
            </a:r>
            <a:r>
              <a:rPr lang="en-GB"/>
              <a:t> </a:t>
            </a:r>
            <a:r>
              <a:rPr lang="en-GB" err="1"/>
              <a:t>pellentesque</a:t>
            </a:r>
            <a:r>
              <a:rPr lang="en-GB"/>
              <a:t> </a:t>
            </a:r>
            <a:r>
              <a:rPr lang="en-GB" err="1"/>
              <a:t>luctus</a:t>
            </a:r>
            <a:r>
              <a:rPr lang="en-GB"/>
              <a:t> </a:t>
            </a:r>
            <a:r>
              <a:rPr lang="en-GB" err="1"/>
              <a:t>sem</a:t>
            </a:r>
            <a:r>
              <a:rPr lang="en-GB"/>
              <a:t> </a:t>
            </a:r>
            <a:r>
              <a:rPr lang="en-GB" err="1"/>
              <a:t>tincidunt</a:t>
            </a:r>
            <a:r>
              <a:rPr lang="en-GB"/>
              <a:t> </a:t>
            </a:r>
            <a:r>
              <a:rPr lang="en-GB" err="1"/>
              <a:t>sagittis</a:t>
            </a:r>
            <a:r>
              <a:rPr lang="en-GB"/>
              <a:t>.</a:t>
            </a:r>
          </a:p>
          <a:p>
            <a:pPr marL="304810" marR="0" lvl="0" indent="-304810" algn="l" defTabSz="975390" rtl="0" eaLnBrk="1" fontAlgn="auto" latinLnBrk="0" hangingPunct="1">
              <a:lnSpc>
                <a:spcPts val="2304"/>
              </a:lnSpc>
              <a:spcBef>
                <a:spcPts val="1067"/>
              </a:spcBef>
              <a:spcAft>
                <a:spcPts val="0"/>
              </a:spcAft>
              <a:buClrTx/>
              <a:buSzTx/>
              <a:buFont typeface="Arial" panose="020B0604020202020204" pitchFamily="34" charset="0"/>
              <a:buChar char="•"/>
              <a:tabLst/>
              <a:defRPr/>
            </a:pPr>
            <a:r>
              <a:rPr lang="en-GB"/>
              <a:t>Nunc </a:t>
            </a:r>
            <a:r>
              <a:rPr lang="en-GB" err="1"/>
              <a:t>ornare</a:t>
            </a:r>
            <a:r>
              <a:rPr lang="en-GB"/>
              <a:t> </a:t>
            </a:r>
            <a:r>
              <a:rPr lang="en-GB" err="1"/>
              <a:t>tortor</a:t>
            </a:r>
            <a:r>
              <a:rPr lang="en-GB"/>
              <a:t> ante, </a:t>
            </a:r>
            <a:r>
              <a:rPr lang="en-GB" err="1"/>
              <a:t>quis</a:t>
            </a:r>
            <a:r>
              <a:rPr lang="en-GB"/>
              <a:t> gravida </a:t>
            </a:r>
            <a:r>
              <a:rPr lang="en-GB" err="1"/>
              <a:t>orci</a:t>
            </a:r>
            <a:r>
              <a:rPr lang="en-GB"/>
              <a:t> semper a. Donec </a:t>
            </a:r>
            <a:r>
              <a:rPr lang="en-GB" err="1"/>
              <a:t>malesuada</a:t>
            </a:r>
            <a:r>
              <a:rPr lang="en-GB"/>
              <a:t> </a:t>
            </a:r>
            <a:r>
              <a:rPr lang="en-GB" err="1"/>
              <a:t>arcu</a:t>
            </a:r>
            <a:r>
              <a:rPr lang="en-GB"/>
              <a:t>.</a:t>
            </a:r>
          </a:p>
        </p:txBody>
      </p:sp>
    </p:spTree>
    <p:extLst>
      <p:ext uri="{BB962C8B-B14F-4D97-AF65-F5344CB8AC3E}">
        <p14:creationId xmlns:p14="http://schemas.microsoft.com/office/powerpoint/2010/main" val="37906065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ext sizes">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11C0995B-352F-1DCD-2B89-B4F79AA2234C}"/>
              </a:ext>
            </a:extLst>
          </p:cNvPr>
          <p:cNvSpPr>
            <a:spLocks noGrp="1"/>
          </p:cNvSpPr>
          <p:nvPr>
            <p:ph type="body" sz="quarter" idx="11" hasCustomPrompt="1"/>
          </p:nvPr>
        </p:nvSpPr>
        <p:spPr>
          <a:xfrm>
            <a:off x="1318057" y="968586"/>
            <a:ext cx="10375036" cy="4805545"/>
          </a:xfrm>
          <a:prstGeom prst="rect">
            <a:avLst/>
          </a:prstGeom>
        </p:spPr>
        <p:txBody>
          <a:bodyPr lIns="0" tIns="0" rIns="0" bIns="0" numCol="1" spcCol="720000"/>
          <a:lstStyle>
            <a:lvl1pPr marL="304810" indent="-304810">
              <a:lnSpc>
                <a:spcPts val="2304"/>
              </a:lnSpc>
              <a:buClr>
                <a:schemeClr val="accent1"/>
              </a:buClr>
              <a:buFont typeface="Arial" panose="020B0604020202020204" pitchFamily="34" charset="0"/>
              <a:buChar char="•"/>
              <a:defRPr sz="2133">
                <a:solidFill>
                  <a:schemeClr val="tx1"/>
                </a:solidFill>
                <a:latin typeface="Segoe UI" panose="020B0502040204020203" pitchFamily="34" charset="0"/>
                <a:cs typeface="Segoe UI" panose="020B0502040204020203" pitchFamily="34" charset="0"/>
              </a:defRPr>
            </a:lvl1pPr>
            <a:lvl2pPr marL="487695" indent="0">
              <a:lnSpc>
                <a:spcPts val="2197"/>
              </a:lnSpc>
              <a:buNone/>
              <a:defRPr sz="1387">
                <a:solidFill>
                  <a:schemeClr val="tx1"/>
                </a:solidFill>
              </a:defRPr>
            </a:lvl2pPr>
            <a:lvl3pPr marL="975390" indent="0">
              <a:lnSpc>
                <a:spcPts val="2197"/>
              </a:lnSpc>
              <a:buNone/>
              <a:defRPr sz="1387">
                <a:solidFill>
                  <a:schemeClr val="tx1"/>
                </a:solidFill>
              </a:defRPr>
            </a:lvl3pPr>
            <a:lvl4pPr marL="1463086" indent="0">
              <a:lnSpc>
                <a:spcPts val="2197"/>
              </a:lnSpc>
              <a:buNone/>
              <a:defRPr sz="1387">
                <a:solidFill>
                  <a:schemeClr val="tx1"/>
                </a:solidFill>
              </a:defRPr>
            </a:lvl4pPr>
            <a:lvl5pPr marL="1950781" indent="0">
              <a:lnSpc>
                <a:spcPts val="2197"/>
              </a:lnSpc>
              <a:buNone/>
              <a:defRPr sz="1387">
                <a:solidFill>
                  <a:schemeClr val="tx1"/>
                </a:solidFill>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eget</a:t>
            </a:r>
            <a:r>
              <a:rPr lang="en-GB"/>
              <a:t> </a:t>
            </a:r>
            <a:r>
              <a:rPr lang="en-GB" err="1"/>
              <a:t>est</a:t>
            </a:r>
            <a:r>
              <a:rPr lang="en-GB"/>
              <a:t> id </a:t>
            </a:r>
            <a:r>
              <a:rPr lang="en-GB" err="1"/>
              <a:t>tellus</a:t>
            </a:r>
            <a:r>
              <a:rPr lang="en-GB"/>
              <a:t> dictum semper. </a:t>
            </a:r>
            <a:r>
              <a:rPr lang="en-GB" err="1"/>
              <a:t>Curabitur</a:t>
            </a:r>
            <a:r>
              <a:rPr lang="en-GB"/>
              <a:t> </a:t>
            </a:r>
            <a:r>
              <a:rPr lang="en-GB" err="1"/>
              <a:t>vel</a:t>
            </a:r>
            <a:r>
              <a:rPr lang="en-GB"/>
              <a:t> </a:t>
            </a:r>
            <a:r>
              <a:rPr lang="en-GB" err="1"/>
              <a:t>aliquet</a:t>
            </a:r>
            <a:r>
              <a:rPr lang="en-GB"/>
              <a:t> </a:t>
            </a:r>
            <a:r>
              <a:rPr lang="en-GB" err="1"/>
              <a:t>lectus</a:t>
            </a:r>
            <a:r>
              <a:rPr lang="en-GB"/>
              <a:t>. </a:t>
            </a:r>
            <a:r>
              <a:rPr lang="en-GB" err="1"/>
              <a:t>Pellentesque</a:t>
            </a:r>
            <a:r>
              <a:rPr lang="en-GB"/>
              <a:t> </a:t>
            </a:r>
            <a:r>
              <a:rPr lang="en-GB" err="1"/>
              <a:t>condimentum</a:t>
            </a:r>
            <a:r>
              <a:rPr lang="en-GB"/>
              <a:t>. Nunc </a:t>
            </a:r>
            <a:r>
              <a:rPr lang="en-GB" err="1"/>
              <a:t>ornare</a:t>
            </a:r>
            <a:r>
              <a:rPr lang="en-GB"/>
              <a:t> </a:t>
            </a:r>
            <a:r>
              <a:rPr lang="en-GB" err="1"/>
              <a:t>tortor</a:t>
            </a:r>
            <a:r>
              <a:rPr lang="en-GB"/>
              <a:t> ante, </a:t>
            </a:r>
            <a:r>
              <a:rPr lang="en-GB" err="1"/>
              <a:t>quis</a:t>
            </a:r>
            <a:r>
              <a:rPr lang="en-GB"/>
              <a:t> gravida </a:t>
            </a:r>
            <a:r>
              <a:rPr lang="en-GB" err="1"/>
              <a:t>orci</a:t>
            </a:r>
            <a:r>
              <a:rPr lang="en-GB"/>
              <a:t> semper</a:t>
            </a:r>
          </a:p>
          <a:p>
            <a:pPr lvl="0"/>
            <a:endParaRPr lang="en-GB"/>
          </a:p>
        </p:txBody>
      </p:sp>
    </p:spTree>
    <p:extLst>
      <p:ext uri="{BB962C8B-B14F-4D97-AF65-F5344CB8AC3E}">
        <p14:creationId xmlns:p14="http://schemas.microsoft.com/office/powerpoint/2010/main" val="39721433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Text Image Lef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06B4D03-C1F3-34FB-488B-C38046E6152A}"/>
              </a:ext>
            </a:extLst>
          </p:cNvPr>
          <p:cNvSpPr>
            <a:spLocks noGrp="1"/>
          </p:cNvSpPr>
          <p:nvPr>
            <p:ph type="body" sz="quarter" idx="10" hasCustomPrompt="1"/>
          </p:nvPr>
        </p:nvSpPr>
        <p:spPr>
          <a:xfrm>
            <a:off x="1934860" y="474868"/>
            <a:ext cx="10375038" cy="417429"/>
          </a:xfrm>
          <a:prstGeom prst="rect">
            <a:avLst/>
          </a:prstGeom>
        </p:spPr>
        <p:txBody>
          <a:bodyPr lIns="0" tIns="0" rIns="0" bIns="0"/>
          <a:lstStyle>
            <a:lvl1pPr marL="0" indent="0">
              <a:lnSpc>
                <a:spcPct val="100000"/>
              </a:lnSpc>
              <a:buNone/>
              <a:defRPr sz="2773">
                <a:solidFill>
                  <a:schemeClr val="tx1"/>
                </a:solidFill>
                <a:latin typeface="+mj-lt"/>
              </a:defRPr>
            </a:lvl1pPr>
            <a:lvl2pPr marL="487695" indent="0">
              <a:buNone/>
              <a:defRPr sz="2773">
                <a:latin typeface="+mj-lt"/>
              </a:defRPr>
            </a:lvl2pPr>
            <a:lvl3pPr marL="975390" indent="0">
              <a:buNone/>
              <a:defRPr sz="2773">
                <a:latin typeface="+mj-lt"/>
              </a:defRPr>
            </a:lvl3pPr>
            <a:lvl4pPr marL="1463086" indent="0">
              <a:buNone/>
              <a:defRPr sz="2773">
                <a:latin typeface="+mj-lt"/>
              </a:defRPr>
            </a:lvl4pPr>
            <a:lvl5pPr marL="1950781" indent="0">
              <a:buNone/>
              <a:defRPr sz="2773">
                <a:latin typeface="+mj-lt"/>
              </a:defRPr>
            </a:lvl5pPr>
          </a:lstStyle>
          <a:p>
            <a:pPr lvl="0"/>
            <a:r>
              <a:rPr lang="en-GB"/>
              <a:t>Insert page title in this space</a:t>
            </a:r>
            <a:endParaRPr lang="en-US"/>
          </a:p>
        </p:txBody>
      </p:sp>
      <p:sp>
        <p:nvSpPr>
          <p:cNvPr id="3" name="Text Placeholder 2">
            <a:extLst>
              <a:ext uri="{FF2B5EF4-FFF2-40B4-BE49-F238E27FC236}">
                <a16:creationId xmlns:a16="http://schemas.microsoft.com/office/drawing/2014/main" id="{F55EBBB6-E7DF-E3F2-CDE9-5F69268599B1}"/>
              </a:ext>
            </a:extLst>
          </p:cNvPr>
          <p:cNvSpPr>
            <a:spLocks noGrp="1"/>
          </p:cNvSpPr>
          <p:nvPr>
            <p:ph type="body" sz="quarter" idx="11" hasCustomPrompt="1"/>
          </p:nvPr>
        </p:nvSpPr>
        <p:spPr>
          <a:xfrm>
            <a:off x="856159" y="1647071"/>
            <a:ext cx="10836938" cy="4122117"/>
          </a:xfrm>
          <a:prstGeom prst="rect">
            <a:avLst/>
          </a:prstGeom>
        </p:spPr>
        <p:txBody>
          <a:bodyPr lIns="0" tIns="0" rIns="0" bIns="0" numCol="1" spcCol="720000"/>
          <a:lstStyle>
            <a:lvl1pPr marL="0" indent="0">
              <a:lnSpc>
                <a:spcPts val="2304"/>
              </a:lnSpc>
              <a:buNone/>
              <a:defRPr sz="1387">
                <a:solidFill>
                  <a:schemeClr val="tx1"/>
                </a:solidFill>
              </a:defRPr>
            </a:lvl1pPr>
            <a:lvl2pPr marL="487695" indent="0">
              <a:lnSpc>
                <a:spcPts val="2197"/>
              </a:lnSpc>
              <a:buNone/>
              <a:defRPr sz="1387">
                <a:solidFill>
                  <a:schemeClr val="tx1"/>
                </a:solidFill>
              </a:defRPr>
            </a:lvl2pPr>
            <a:lvl3pPr marL="975390" indent="0">
              <a:lnSpc>
                <a:spcPts val="2197"/>
              </a:lnSpc>
              <a:buNone/>
              <a:defRPr sz="1387">
                <a:solidFill>
                  <a:schemeClr val="tx1"/>
                </a:solidFill>
              </a:defRPr>
            </a:lvl3pPr>
            <a:lvl4pPr marL="1463086" indent="0">
              <a:lnSpc>
                <a:spcPts val="2197"/>
              </a:lnSpc>
              <a:buNone/>
              <a:defRPr sz="1387">
                <a:solidFill>
                  <a:schemeClr val="tx1"/>
                </a:solidFill>
              </a:defRPr>
            </a:lvl4pPr>
            <a:lvl5pPr marL="1950781" indent="0">
              <a:lnSpc>
                <a:spcPts val="2197"/>
              </a:lnSpc>
              <a:buNone/>
              <a:defRPr sz="1387">
                <a:solidFill>
                  <a:schemeClr val="tx1"/>
                </a:solidFill>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eget</a:t>
            </a:r>
            <a:r>
              <a:rPr lang="en-GB"/>
              <a:t> </a:t>
            </a:r>
            <a:r>
              <a:rPr lang="en-GB" err="1"/>
              <a:t>est</a:t>
            </a:r>
            <a:r>
              <a:rPr lang="en-GB"/>
              <a:t> id </a:t>
            </a:r>
            <a:r>
              <a:rPr lang="en-GB" err="1"/>
              <a:t>tellus</a:t>
            </a:r>
            <a:r>
              <a:rPr lang="en-GB"/>
              <a:t> dictum semper. </a:t>
            </a:r>
            <a:r>
              <a:rPr lang="en-GB" err="1"/>
              <a:t>Curabitur</a:t>
            </a:r>
            <a:r>
              <a:rPr lang="en-GB"/>
              <a:t> </a:t>
            </a:r>
            <a:r>
              <a:rPr lang="en-GB" err="1"/>
              <a:t>vel</a:t>
            </a:r>
            <a:r>
              <a:rPr lang="en-GB"/>
              <a:t> </a:t>
            </a:r>
            <a:r>
              <a:rPr lang="en-GB" err="1"/>
              <a:t>aliquet</a:t>
            </a:r>
            <a:r>
              <a:rPr lang="en-GB"/>
              <a:t> </a:t>
            </a:r>
            <a:r>
              <a:rPr lang="en-GB" err="1"/>
              <a:t>lectus</a:t>
            </a:r>
            <a:r>
              <a:rPr lang="en-GB"/>
              <a:t>. </a:t>
            </a:r>
            <a:r>
              <a:rPr lang="en-GB" err="1"/>
              <a:t>Pellentesque</a:t>
            </a:r>
            <a:r>
              <a:rPr lang="en-GB"/>
              <a:t> </a:t>
            </a:r>
            <a:r>
              <a:rPr lang="en-GB" err="1"/>
              <a:t>condimentum</a:t>
            </a:r>
            <a:r>
              <a:rPr lang="en-GB"/>
              <a:t>, </a:t>
            </a:r>
            <a:r>
              <a:rPr lang="en-GB" err="1"/>
              <a:t>neque</a:t>
            </a:r>
            <a:r>
              <a:rPr lang="en-GB"/>
              <a:t> in </a:t>
            </a:r>
            <a:r>
              <a:rPr lang="en-GB" err="1"/>
              <a:t>sodales</a:t>
            </a:r>
            <a:r>
              <a:rPr lang="en-GB"/>
              <a:t> </a:t>
            </a:r>
            <a:r>
              <a:rPr lang="en-GB" err="1"/>
              <a:t>commodo</a:t>
            </a:r>
            <a:r>
              <a:rPr lang="en-GB"/>
              <a:t>, </a:t>
            </a:r>
            <a:r>
              <a:rPr lang="en-GB" err="1"/>
              <a:t>arcu</a:t>
            </a:r>
            <a:r>
              <a:rPr lang="en-GB"/>
              <a:t> </a:t>
            </a:r>
            <a:r>
              <a:rPr lang="en-GB" err="1"/>
              <a:t>tortor</a:t>
            </a:r>
            <a:r>
              <a:rPr lang="en-GB"/>
              <a:t> </a:t>
            </a:r>
            <a:r>
              <a:rPr lang="en-GB" err="1"/>
              <a:t>egestas</a:t>
            </a:r>
            <a:r>
              <a:rPr lang="en-GB"/>
              <a:t> </a:t>
            </a:r>
            <a:r>
              <a:rPr lang="en-GB" err="1"/>
              <a:t>sem</a:t>
            </a:r>
            <a:r>
              <a:rPr lang="en-GB"/>
              <a:t>, ac </a:t>
            </a:r>
            <a:r>
              <a:rPr lang="en-GB" err="1"/>
              <a:t>lobortis</a:t>
            </a:r>
            <a:r>
              <a:rPr lang="en-GB"/>
              <a:t> </a:t>
            </a:r>
            <a:r>
              <a:rPr lang="en-GB" err="1"/>
              <a:t>tortor</a:t>
            </a:r>
            <a:r>
              <a:rPr lang="en-GB"/>
              <a:t> </a:t>
            </a:r>
            <a:r>
              <a:rPr lang="en-GB" err="1"/>
              <a:t>quam</a:t>
            </a:r>
            <a:r>
              <a:rPr lang="en-GB"/>
              <a:t> et est. </a:t>
            </a:r>
            <a:r>
              <a:rPr lang="en-GB" err="1"/>
              <a:t>Sed</a:t>
            </a:r>
            <a:r>
              <a:rPr lang="en-GB"/>
              <a:t> </a:t>
            </a:r>
            <a:r>
              <a:rPr lang="en-GB" err="1"/>
              <a:t>hendrerit</a:t>
            </a:r>
            <a:r>
              <a:rPr lang="en-GB"/>
              <a:t> </a:t>
            </a:r>
            <a:r>
              <a:rPr lang="en-GB" err="1"/>
              <a:t>augue</a:t>
            </a:r>
            <a:r>
              <a:rPr lang="en-GB"/>
              <a:t> sit </a:t>
            </a:r>
            <a:r>
              <a:rPr lang="en-GB" err="1"/>
              <a:t>amet</a:t>
            </a:r>
            <a:r>
              <a:rPr lang="en-GB"/>
              <a:t> </a:t>
            </a:r>
            <a:r>
              <a:rPr lang="en-GB" err="1"/>
              <a:t>nulla</a:t>
            </a:r>
            <a:r>
              <a:rPr lang="en-GB"/>
              <a:t> pharetra </a:t>
            </a:r>
            <a:r>
              <a:rPr lang="en-GB" err="1"/>
              <a:t>dignissim</a:t>
            </a:r>
            <a:r>
              <a:rPr lang="en-GB"/>
              <a:t>. Maecenas tempus eros </a:t>
            </a:r>
            <a:r>
              <a:rPr lang="en-GB" err="1"/>
              <a:t>aliquet</a:t>
            </a:r>
            <a:r>
              <a:rPr lang="en-GB"/>
              <a:t> </a:t>
            </a:r>
            <a:r>
              <a:rPr lang="en-GB" err="1"/>
              <a:t>velit</a:t>
            </a:r>
            <a:r>
              <a:rPr lang="en-GB"/>
              <a:t> </a:t>
            </a:r>
            <a:r>
              <a:rPr lang="en-GB" err="1"/>
              <a:t>sodales</a:t>
            </a:r>
            <a:r>
              <a:rPr lang="en-GB"/>
              <a:t> </a:t>
            </a:r>
            <a:r>
              <a:rPr lang="en-GB" err="1"/>
              <a:t>bibendum</a:t>
            </a:r>
            <a:r>
              <a:rPr lang="en-GB"/>
              <a:t>. </a:t>
            </a:r>
          </a:p>
          <a:p>
            <a:pPr lvl="0"/>
            <a:r>
              <a:rPr lang="en-GB"/>
              <a:t>Nunc </a:t>
            </a:r>
            <a:r>
              <a:rPr lang="en-GB" err="1"/>
              <a:t>ornare</a:t>
            </a:r>
            <a:r>
              <a:rPr lang="en-GB"/>
              <a:t> </a:t>
            </a:r>
            <a:r>
              <a:rPr lang="en-GB" err="1"/>
              <a:t>tortor</a:t>
            </a:r>
            <a:r>
              <a:rPr lang="en-GB"/>
              <a:t> ante, </a:t>
            </a:r>
            <a:r>
              <a:rPr lang="en-GB" err="1"/>
              <a:t>quis</a:t>
            </a:r>
            <a:r>
              <a:rPr lang="en-GB"/>
              <a:t> gravida </a:t>
            </a:r>
            <a:r>
              <a:rPr lang="en-GB" err="1"/>
              <a:t>orci</a:t>
            </a:r>
            <a:r>
              <a:rPr lang="en-GB"/>
              <a:t> semper a. Donec </a:t>
            </a:r>
            <a:r>
              <a:rPr lang="en-GB" err="1"/>
              <a:t>malesuada</a:t>
            </a:r>
            <a:r>
              <a:rPr lang="en-GB"/>
              <a:t> </a:t>
            </a:r>
            <a:r>
              <a:rPr lang="en-GB" err="1"/>
              <a:t>arcu</a:t>
            </a:r>
            <a:r>
              <a:rPr lang="en-GB"/>
              <a:t> ac fermentum </a:t>
            </a:r>
            <a:r>
              <a:rPr lang="en-GB" err="1"/>
              <a:t>tincidunt</a:t>
            </a:r>
            <a:r>
              <a:rPr lang="en-GB"/>
              <a:t>. </a:t>
            </a:r>
            <a:r>
              <a:rPr lang="en-GB" err="1"/>
              <a:t>Quisque</a:t>
            </a:r>
            <a:r>
              <a:rPr lang="en-GB"/>
              <a:t> </a:t>
            </a:r>
            <a:r>
              <a:rPr lang="en-GB" err="1"/>
              <a:t>pellentesque</a:t>
            </a:r>
            <a:r>
              <a:rPr lang="en-GB"/>
              <a:t> </a:t>
            </a:r>
            <a:r>
              <a:rPr lang="en-GB" err="1"/>
              <a:t>luctus</a:t>
            </a:r>
            <a:r>
              <a:rPr lang="en-GB"/>
              <a:t> </a:t>
            </a:r>
            <a:r>
              <a:rPr lang="en-GB" err="1"/>
              <a:t>sem</a:t>
            </a:r>
            <a:r>
              <a:rPr lang="en-GB"/>
              <a:t> </a:t>
            </a:r>
            <a:r>
              <a:rPr lang="en-GB" err="1"/>
              <a:t>tincidunt</a:t>
            </a:r>
            <a:r>
              <a:rPr lang="en-GB"/>
              <a:t> </a:t>
            </a:r>
            <a:r>
              <a:rPr lang="en-GB" err="1"/>
              <a:t>sagittis</a:t>
            </a:r>
            <a:r>
              <a:rPr lang="en-GB"/>
              <a:t>.</a:t>
            </a:r>
          </a:p>
        </p:txBody>
      </p:sp>
    </p:spTree>
    <p:extLst>
      <p:ext uri="{BB962C8B-B14F-4D97-AF65-F5344CB8AC3E}">
        <p14:creationId xmlns:p14="http://schemas.microsoft.com/office/powerpoint/2010/main" val="28703552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EED439BB-651D-74AF-5574-5F40B0919515}"/>
              </a:ext>
            </a:extLst>
          </p:cNvPr>
          <p:cNvSpPr>
            <a:spLocks noGrp="1"/>
          </p:cNvSpPr>
          <p:nvPr>
            <p:ph type="pic" sz="quarter" idx="13" hasCustomPrompt="1"/>
          </p:nvPr>
        </p:nvSpPr>
        <p:spPr>
          <a:xfrm>
            <a:off x="435400" y="1397760"/>
            <a:ext cx="12140352" cy="4947532"/>
          </a:xfrm>
          <a:prstGeom prst="rect">
            <a:avLst/>
          </a:prstGeom>
          <a:pattFill prst="pct5">
            <a:fgClr>
              <a:schemeClr val="accent1"/>
            </a:fgClr>
            <a:bgClr>
              <a:schemeClr val="bg1"/>
            </a:bgClr>
          </a:pattFill>
        </p:spPr>
        <p:txBody>
          <a:bodyPr anchor="ctr"/>
          <a:lstStyle>
            <a:lvl1pPr marL="0" indent="0" algn="ctr">
              <a:buNone/>
              <a:defRPr sz="2773"/>
            </a:lvl1pPr>
          </a:lstStyle>
          <a:p>
            <a:r>
              <a:rPr lang="en-US"/>
              <a:t>Insert image here</a:t>
            </a:r>
          </a:p>
        </p:txBody>
      </p:sp>
    </p:spTree>
    <p:extLst>
      <p:ext uri="{BB962C8B-B14F-4D97-AF65-F5344CB8AC3E}">
        <p14:creationId xmlns:p14="http://schemas.microsoft.com/office/powerpoint/2010/main" val="145134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532436-246E-C341-8F9A-0B4F34C07184}" type="datetimeFigureOut">
              <a:rPr lang="en-US" smtClean="0"/>
              <a:pPr/>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6600931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Section Title">
    <p:spTree>
      <p:nvGrpSpPr>
        <p:cNvPr id="1" name=""/>
        <p:cNvGrpSpPr/>
        <p:nvPr/>
      </p:nvGrpSpPr>
      <p:grpSpPr>
        <a:xfrm>
          <a:off x="0" y="0"/>
          <a:ext cx="0" cy="0"/>
          <a:chOff x="0" y="0"/>
          <a:chExt cx="0" cy="0"/>
        </a:xfrm>
      </p:grpSpPr>
      <p:sp>
        <p:nvSpPr>
          <p:cNvPr id="7" name="Title Placeholder 9">
            <a:extLst>
              <a:ext uri="{FF2B5EF4-FFF2-40B4-BE49-F238E27FC236}">
                <a16:creationId xmlns:a16="http://schemas.microsoft.com/office/drawing/2014/main" id="{9414B952-FA1A-6A25-6151-81C0F3501A41}"/>
              </a:ext>
            </a:extLst>
          </p:cNvPr>
          <p:cNvSpPr>
            <a:spLocks noGrp="1"/>
          </p:cNvSpPr>
          <p:nvPr>
            <p:ph type="title" hasCustomPrompt="1"/>
          </p:nvPr>
        </p:nvSpPr>
        <p:spPr>
          <a:xfrm>
            <a:off x="3991258" y="2661325"/>
            <a:ext cx="7683612" cy="1992550"/>
          </a:xfrm>
          <a:prstGeom prst="rect">
            <a:avLst/>
          </a:prstGeom>
        </p:spPr>
        <p:txBody>
          <a:bodyPr vert="horz" lIns="0" tIns="0" rIns="0" bIns="0" rtlCol="0" anchor="ctr">
            <a:normAutofit/>
          </a:bodyPr>
          <a:lstStyle>
            <a:lvl1pPr>
              <a:defRPr>
                <a:solidFill>
                  <a:schemeClr val="bg1"/>
                </a:solidFill>
              </a:defRPr>
            </a:lvl1pPr>
          </a:lstStyle>
          <a:p>
            <a:r>
              <a:rPr lang="en-GB"/>
              <a:t>Insert section title here.</a:t>
            </a:r>
            <a:endParaRPr lang="en-US"/>
          </a:p>
        </p:txBody>
      </p:sp>
    </p:spTree>
    <p:extLst>
      <p:ext uri="{BB962C8B-B14F-4D97-AF65-F5344CB8AC3E}">
        <p14:creationId xmlns:p14="http://schemas.microsoft.com/office/powerpoint/2010/main" val="12713905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7" name="Title Placeholder 9">
            <a:extLst>
              <a:ext uri="{FF2B5EF4-FFF2-40B4-BE49-F238E27FC236}">
                <a16:creationId xmlns:a16="http://schemas.microsoft.com/office/drawing/2014/main" id="{9414B952-FA1A-6A25-6151-81C0F3501A41}"/>
              </a:ext>
            </a:extLst>
          </p:cNvPr>
          <p:cNvSpPr>
            <a:spLocks noGrp="1"/>
          </p:cNvSpPr>
          <p:nvPr>
            <p:ph type="title" hasCustomPrompt="1"/>
          </p:nvPr>
        </p:nvSpPr>
        <p:spPr>
          <a:xfrm>
            <a:off x="3991258" y="2661325"/>
            <a:ext cx="7683612" cy="1992550"/>
          </a:xfrm>
          <a:prstGeom prst="rect">
            <a:avLst/>
          </a:prstGeom>
        </p:spPr>
        <p:txBody>
          <a:bodyPr vert="horz" lIns="0" tIns="0" rIns="0" bIns="0" rtlCol="0" anchor="ctr">
            <a:normAutofit/>
          </a:bodyPr>
          <a:lstStyle>
            <a:lvl1pPr>
              <a:defRPr>
                <a:solidFill>
                  <a:schemeClr val="bg1"/>
                </a:solidFill>
              </a:defRPr>
            </a:lvl1pPr>
          </a:lstStyle>
          <a:p>
            <a:r>
              <a:rPr lang="en-GB"/>
              <a:t>Insert section title here.</a:t>
            </a:r>
            <a:endParaRPr lang="en-US"/>
          </a:p>
        </p:txBody>
      </p:sp>
    </p:spTree>
    <p:extLst>
      <p:ext uri="{BB962C8B-B14F-4D97-AF65-F5344CB8AC3E}">
        <p14:creationId xmlns:p14="http://schemas.microsoft.com/office/powerpoint/2010/main" val="40470026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7" name="Title Placeholder 9">
            <a:extLst>
              <a:ext uri="{FF2B5EF4-FFF2-40B4-BE49-F238E27FC236}">
                <a16:creationId xmlns:a16="http://schemas.microsoft.com/office/drawing/2014/main" id="{9414B952-FA1A-6A25-6151-81C0F3501A41}"/>
              </a:ext>
            </a:extLst>
          </p:cNvPr>
          <p:cNvSpPr>
            <a:spLocks noGrp="1"/>
          </p:cNvSpPr>
          <p:nvPr>
            <p:ph type="title" hasCustomPrompt="1"/>
          </p:nvPr>
        </p:nvSpPr>
        <p:spPr>
          <a:xfrm>
            <a:off x="3991258" y="2661325"/>
            <a:ext cx="7683612" cy="1992550"/>
          </a:xfrm>
          <a:prstGeom prst="rect">
            <a:avLst/>
          </a:prstGeom>
        </p:spPr>
        <p:txBody>
          <a:bodyPr vert="horz" lIns="0" tIns="0" rIns="0" bIns="0" rtlCol="0" anchor="ctr">
            <a:normAutofit/>
          </a:bodyPr>
          <a:lstStyle>
            <a:lvl1pPr>
              <a:defRPr>
                <a:solidFill>
                  <a:schemeClr val="bg1"/>
                </a:solidFill>
              </a:defRPr>
            </a:lvl1pPr>
          </a:lstStyle>
          <a:p>
            <a:r>
              <a:rPr lang="en-GB"/>
              <a:t>Insert section title here.</a:t>
            </a:r>
            <a:endParaRPr lang="en-US"/>
          </a:p>
        </p:txBody>
      </p:sp>
    </p:spTree>
    <p:extLst>
      <p:ext uri="{BB962C8B-B14F-4D97-AF65-F5344CB8AC3E}">
        <p14:creationId xmlns:p14="http://schemas.microsoft.com/office/powerpoint/2010/main" val="25385887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C4241-CF6D-4317-3675-2D6A7196D7FE}"/>
              </a:ext>
            </a:extLst>
          </p:cNvPr>
          <p:cNvSpPr>
            <a:spLocks noGrp="1"/>
          </p:cNvSpPr>
          <p:nvPr>
            <p:ph type="ctrTitle"/>
          </p:nvPr>
        </p:nvSpPr>
        <p:spPr>
          <a:xfrm>
            <a:off x="1626394" y="1197187"/>
            <a:ext cx="9758363" cy="2546773"/>
          </a:xfrm>
        </p:spPr>
        <p:txBody>
          <a:bodyPr anchor="b"/>
          <a:lstStyle>
            <a:lvl1pPr algn="ctr">
              <a:defRPr sz="6400"/>
            </a:lvl1pPr>
          </a:lstStyle>
          <a:p>
            <a:r>
              <a:rPr lang="en-GB"/>
              <a:t>Click to edit Master title style</a:t>
            </a:r>
          </a:p>
        </p:txBody>
      </p:sp>
      <p:sp>
        <p:nvSpPr>
          <p:cNvPr id="3" name="Subtitle 2">
            <a:extLst>
              <a:ext uri="{FF2B5EF4-FFF2-40B4-BE49-F238E27FC236}">
                <a16:creationId xmlns:a16="http://schemas.microsoft.com/office/drawing/2014/main" id="{5E08C3E7-7218-554E-B7DC-BC1E3983670A}"/>
              </a:ext>
            </a:extLst>
          </p:cNvPr>
          <p:cNvSpPr>
            <a:spLocks noGrp="1"/>
          </p:cNvSpPr>
          <p:nvPr>
            <p:ph type="subTitle" idx="1"/>
          </p:nvPr>
        </p:nvSpPr>
        <p:spPr>
          <a:xfrm>
            <a:off x="1626394" y="3842174"/>
            <a:ext cx="9758363" cy="1766146"/>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GB"/>
              <a:t>Click to edit Master subtitle style</a:t>
            </a:r>
          </a:p>
        </p:txBody>
      </p:sp>
      <p:sp>
        <p:nvSpPr>
          <p:cNvPr id="4" name="Date Placeholder 3">
            <a:extLst>
              <a:ext uri="{FF2B5EF4-FFF2-40B4-BE49-F238E27FC236}">
                <a16:creationId xmlns:a16="http://schemas.microsoft.com/office/drawing/2014/main" id="{6174103F-4AC8-6A50-9B43-0354F98C5591}"/>
              </a:ext>
            </a:extLst>
          </p:cNvPr>
          <p:cNvSpPr>
            <a:spLocks noGrp="1"/>
          </p:cNvSpPr>
          <p:nvPr>
            <p:ph type="dt" sz="half" idx="10"/>
          </p:nvPr>
        </p:nvSpPr>
        <p:spPr/>
        <p:txBody>
          <a:bodyPr/>
          <a:lstStyle/>
          <a:p>
            <a:fld id="{30174440-075C-499E-AF12-4DDE0DC022F1}" type="datetimeFigureOut">
              <a:rPr lang="en-GB" smtClean="0"/>
              <a:t>02/06/2025</a:t>
            </a:fld>
            <a:endParaRPr lang="en-GB"/>
          </a:p>
        </p:txBody>
      </p:sp>
      <p:sp>
        <p:nvSpPr>
          <p:cNvPr id="5" name="Footer Placeholder 4">
            <a:extLst>
              <a:ext uri="{FF2B5EF4-FFF2-40B4-BE49-F238E27FC236}">
                <a16:creationId xmlns:a16="http://schemas.microsoft.com/office/drawing/2014/main" id="{20E7C7B0-939E-7472-F2FD-EA1E470955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58B22C-FAAF-2648-8596-2E4440D53665}"/>
              </a:ext>
            </a:extLst>
          </p:cNvPr>
          <p:cNvSpPr>
            <a:spLocks noGrp="1"/>
          </p:cNvSpPr>
          <p:nvPr>
            <p:ph type="sldNum" sz="quarter" idx="12"/>
          </p:nvPr>
        </p:nvSpPr>
        <p:spPr/>
        <p:txBody>
          <a:bodyPr/>
          <a:lstStyle/>
          <a:p>
            <a:fld id="{3E1A3935-70C8-4AA8-B91C-221A348A4F25}" type="slidenum">
              <a:rPr lang="en-GB" smtClean="0"/>
              <a:t>‹#›</a:t>
            </a:fld>
            <a:endParaRPr lang="en-GB"/>
          </a:p>
        </p:txBody>
      </p:sp>
    </p:spTree>
    <p:extLst>
      <p:ext uri="{BB962C8B-B14F-4D97-AF65-F5344CB8AC3E}">
        <p14:creationId xmlns:p14="http://schemas.microsoft.com/office/powerpoint/2010/main" val="3840012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445BF-291C-D5F4-BB0C-96B8FB620E6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8C62731-249B-6FD2-F7C3-4D68DB6F032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60B138B-ED5F-2A61-63D5-EAAE60782809}"/>
              </a:ext>
            </a:extLst>
          </p:cNvPr>
          <p:cNvSpPr>
            <a:spLocks noGrp="1"/>
          </p:cNvSpPr>
          <p:nvPr>
            <p:ph type="dt" sz="half" idx="10"/>
          </p:nvPr>
        </p:nvSpPr>
        <p:spPr/>
        <p:txBody>
          <a:bodyPr/>
          <a:lstStyle/>
          <a:p>
            <a:fld id="{30174440-075C-499E-AF12-4DDE0DC022F1}" type="datetimeFigureOut">
              <a:rPr lang="en-GB" smtClean="0"/>
              <a:t>02/06/2025</a:t>
            </a:fld>
            <a:endParaRPr lang="en-GB"/>
          </a:p>
        </p:txBody>
      </p:sp>
      <p:sp>
        <p:nvSpPr>
          <p:cNvPr id="5" name="Footer Placeholder 4">
            <a:extLst>
              <a:ext uri="{FF2B5EF4-FFF2-40B4-BE49-F238E27FC236}">
                <a16:creationId xmlns:a16="http://schemas.microsoft.com/office/drawing/2014/main" id="{F72D603E-7987-ABC4-E937-BB82683A839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5AA4EF8-5A4A-5593-14CA-303EBBC444A8}"/>
              </a:ext>
            </a:extLst>
          </p:cNvPr>
          <p:cNvSpPr>
            <a:spLocks noGrp="1"/>
          </p:cNvSpPr>
          <p:nvPr>
            <p:ph type="sldNum" sz="quarter" idx="12"/>
          </p:nvPr>
        </p:nvSpPr>
        <p:spPr/>
        <p:txBody>
          <a:bodyPr/>
          <a:lstStyle/>
          <a:p>
            <a:fld id="{3E1A3935-70C8-4AA8-B91C-221A348A4F25}" type="slidenum">
              <a:rPr lang="en-GB" smtClean="0"/>
              <a:t>‹#›</a:t>
            </a:fld>
            <a:endParaRPr lang="en-GB"/>
          </a:p>
        </p:txBody>
      </p:sp>
    </p:spTree>
    <p:extLst>
      <p:ext uri="{BB962C8B-B14F-4D97-AF65-F5344CB8AC3E}">
        <p14:creationId xmlns:p14="http://schemas.microsoft.com/office/powerpoint/2010/main" val="38828026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19CAA-3275-5C44-D3BE-765A60914811}"/>
              </a:ext>
            </a:extLst>
          </p:cNvPr>
          <p:cNvSpPr>
            <a:spLocks noGrp="1"/>
          </p:cNvSpPr>
          <p:nvPr>
            <p:ph type="title"/>
          </p:nvPr>
        </p:nvSpPr>
        <p:spPr>
          <a:xfrm>
            <a:off x="887740" y="1823721"/>
            <a:ext cx="11222117" cy="3042919"/>
          </a:xfrm>
        </p:spPr>
        <p:txBody>
          <a:bodyPr anchor="b"/>
          <a:lstStyle>
            <a:lvl1pPr>
              <a:defRPr sz="6400"/>
            </a:lvl1pPr>
          </a:lstStyle>
          <a:p>
            <a:r>
              <a:rPr lang="en-GB"/>
              <a:t>Click to edit Master title style</a:t>
            </a:r>
          </a:p>
        </p:txBody>
      </p:sp>
      <p:sp>
        <p:nvSpPr>
          <p:cNvPr id="3" name="Text Placeholder 2">
            <a:extLst>
              <a:ext uri="{FF2B5EF4-FFF2-40B4-BE49-F238E27FC236}">
                <a16:creationId xmlns:a16="http://schemas.microsoft.com/office/drawing/2014/main" id="{37C076E0-1808-0A32-A157-C202F6353B08}"/>
              </a:ext>
            </a:extLst>
          </p:cNvPr>
          <p:cNvSpPr>
            <a:spLocks noGrp="1"/>
          </p:cNvSpPr>
          <p:nvPr>
            <p:ph type="body" idx="1"/>
          </p:nvPr>
        </p:nvSpPr>
        <p:spPr>
          <a:xfrm>
            <a:off x="887740" y="4895428"/>
            <a:ext cx="11222117" cy="1600199"/>
          </a:xfrm>
        </p:spPr>
        <p:txBody>
          <a:bodyPr/>
          <a:lstStyle>
            <a:lvl1pPr marL="0" indent="0">
              <a:buNone/>
              <a:defRPr sz="2560">
                <a:solidFill>
                  <a:schemeClr val="tx1">
                    <a:tint val="82000"/>
                  </a:schemeClr>
                </a:solidFill>
              </a:defRPr>
            </a:lvl1pPr>
            <a:lvl2pPr marL="487695" indent="0">
              <a:buNone/>
              <a:defRPr sz="2133">
                <a:solidFill>
                  <a:schemeClr val="tx1">
                    <a:tint val="82000"/>
                  </a:schemeClr>
                </a:solidFill>
              </a:defRPr>
            </a:lvl2pPr>
            <a:lvl3pPr marL="975390" indent="0">
              <a:buNone/>
              <a:defRPr sz="1920">
                <a:solidFill>
                  <a:schemeClr val="tx1">
                    <a:tint val="82000"/>
                  </a:schemeClr>
                </a:solidFill>
              </a:defRPr>
            </a:lvl3pPr>
            <a:lvl4pPr marL="1463086" indent="0">
              <a:buNone/>
              <a:defRPr sz="1707">
                <a:solidFill>
                  <a:schemeClr val="tx1">
                    <a:tint val="82000"/>
                  </a:schemeClr>
                </a:solidFill>
              </a:defRPr>
            </a:lvl4pPr>
            <a:lvl5pPr marL="1950781" indent="0">
              <a:buNone/>
              <a:defRPr sz="1707">
                <a:solidFill>
                  <a:schemeClr val="tx1">
                    <a:tint val="82000"/>
                  </a:schemeClr>
                </a:solidFill>
              </a:defRPr>
            </a:lvl5pPr>
            <a:lvl6pPr marL="2438476" indent="0">
              <a:buNone/>
              <a:defRPr sz="1707">
                <a:solidFill>
                  <a:schemeClr val="tx1">
                    <a:tint val="82000"/>
                  </a:schemeClr>
                </a:solidFill>
              </a:defRPr>
            </a:lvl6pPr>
            <a:lvl7pPr marL="2926171" indent="0">
              <a:buNone/>
              <a:defRPr sz="1707">
                <a:solidFill>
                  <a:schemeClr val="tx1">
                    <a:tint val="82000"/>
                  </a:schemeClr>
                </a:solidFill>
              </a:defRPr>
            </a:lvl7pPr>
            <a:lvl8pPr marL="3413867" indent="0">
              <a:buNone/>
              <a:defRPr sz="1707">
                <a:solidFill>
                  <a:schemeClr val="tx1">
                    <a:tint val="82000"/>
                  </a:schemeClr>
                </a:solidFill>
              </a:defRPr>
            </a:lvl8pPr>
            <a:lvl9pPr marL="3901562" indent="0">
              <a:buNone/>
              <a:defRPr sz="1707">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B7F24FE-0303-58F3-49CC-E605705C09D8}"/>
              </a:ext>
            </a:extLst>
          </p:cNvPr>
          <p:cNvSpPr>
            <a:spLocks noGrp="1"/>
          </p:cNvSpPr>
          <p:nvPr>
            <p:ph type="dt" sz="half" idx="10"/>
          </p:nvPr>
        </p:nvSpPr>
        <p:spPr/>
        <p:txBody>
          <a:bodyPr/>
          <a:lstStyle/>
          <a:p>
            <a:fld id="{30174440-075C-499E-AF12-4DDE0DC022F1}" type="datetimeFigureOut">
              <a:rPr lang="en-GB" smtClean="0"/>
              <a:t>02/06/2025</a:t>
            </a:fld>
            <a:endParaRPr lang="en-GB"/>
          </a:p>
        </p:txBody>
      </p:sp>
      <p:sp>
        <p:nvSpPr>
          <p:cNvPr id="5" name="Footer Placeholder 4">
            <a:extLst>
              <a:ext uri="{FF2B5EF4-FFF2-40B4-BE49-F238E27FC236}">
                <a16:creationId xmlns:a16="http://schemas.microsoft.com/office/drawing/2014/main" id="{EF70428F-FECF-5C2E-55F0-6DC0A956540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88E765-A06C-1861-AE9C-53E569972D06}"/>
              </a:ext>
            </a:extLst>
          </p:cNvPr>
          <p:cNvSpPr>
            <a:spLocks noGrp="1"/>
          </p:cNvSpPr>
          <p:nvPr>
            <p:ph type="sldNum" sz="quarter" idx="12"/>
          </p:nvPr>
        </p:nvSpPr>
        <p:spPr/>
        <p:txBody>
          <a:bodyPr/>
          <a:lstStyle/>
          <a:p>
            <a:fld id="{3E1A3935-70C8-4AA8-B91C-221A348A4F25}" type="slidenum">
              <a:rPr lang="en-GB" smtClean="0"/>
              <a:t>‹#›</a:t>
            </a:fld>
            <a:endParaRPr lang="en-GB"/>
          </a:p>
        </p:txBody>
      </p:sp>
    </p:spTree>
    <p:extLst>
      <p:ext uri="{BB962C8B-B14F-4D97-AF65-F5344CB8AC3E}">
        <p14:creationId xmlns:p14="http://schemas.microsoft.com/office/powerpoint/2010/main" val="42884817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7D8B9-526B-BD64-3F0D-B4778003724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8D8F4FA-FF4C-C516-1B36-A4ED59A913EC}"/>
              </a:ext>
            </a:extLst>
          </p:cNvPr>
          <p:cNvSpPr>
            <a:spLocks noGrp="1"/>
          </p:cNvSpPr>
          <p:nvPr>
            <p:ph sz="half" idx="1"/>
          </p:nvPr>
        </p:nvSpPr>
        <p:spPr>
          <a:xfrm>
            <a:off x="894516" y="1947333"/>
            <a:ext cx="5529739" cy="464142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4932B8C7-A57B-D8B8-5B5F-83F6ADDA02D0}"/>
              </a:ext>
            </a:extLst>
          </p:cNvPr>
          <p:cNvSpPr>
            <a:spLocks noGrp="1"/>
          </p:cNvSpPr>
          <p:nvPr>
            <p:ph sz="half" idx="2"/>
          </p:nvPr>
        </p:nvSpPr>
        <p:spPr>
          <a:xfrm>
            <a:off x="6586895" y="1947333"/>
            <a:ext cx="5529739" cy="464142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47F1C7CF-3E93-CA6F-CAAD-71F46D1D61A3}"/>
              </a:ext>
            </a:extLst>
          </p:cNvPr>
          <p:cNvSpPr>
            <a:spLocks noGrp="1"/>
          </p:cNvSpPr>
          <p:nvPr>
            <p:ph type="dt" sz="half" idx="10"/>
          </p:nvPr>
        </p:nvSpPr>
        <p:spPr/>
        <p:txBody>
          <a:bodyPr/>
          <a:lstStyle/>
          <a:p>
            <a:fld id="{30174440-075C-499E-AF12-4DDE0DC022F1}" type="datetimeFigureOut">
              <a:rPr lang="en-GB" smtClean="0"/>
              <a:t>02/06/2025</a:t>
            </a:fld>
            <a:endParaRPr lang="en-GB"/>
          </a:p>
        </p:txBody>
      </p:sp>
      <p:sp>
        <p:nvSpPr>
          <p:cNvPr id="6" name="Footer Placeholder 5">
            <a:extLst>
              <a:ext uri="{FF2B5EF4-FFF2-40B4-BE49-F238E27FC236}">
                <a16:creationId xmlns:a16="http://schemas.microsoft.com/office/drawing/2014/main" id="{CBB22F3F-73C0-ED46-8E00-177781C6D91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859F68F-C7D2-4FD4-8A69-7382DB6D4A64}"/>
              </a:ext>
            </a:extLst>
          </p:cNvPr>
          <p:cNvSpPr>
            <a:spLocks noGrp="1"/>
          </p:cNvSpPr>
          <p:nvPr>
            <p:ph type="sldNum" sz="quarter" idx="12"/>
          </p:nvPr>
        </p:nvSpPr>
        <p:spPr/>
        <p:txBody>
          <a:bodyPr/>
          <a:lstStyle/>
          <a:p>
            <a:fld id="{3E1A3935-70C8-4AA8-B91C-221A348A4F25}" type="slidenum">
              <a:rPr lang="en-GB" smtClean="0"/>
              <a:t>‹#›</a:t>
            </a:fld>
            <a:endParaRPr lang="en-GB"/>
          </a:p>
        </p:txBody>
      </p:sp>
    </p:spTree>
    <p:extLst>
      <p:ext uri="{BB962C8B-B14F-4D97-AF65-F5344CB8AC3E}">
        <p14:creationId xmlns:p14="http://schemas.microsoft.com/office/powerpoint/2010/main" val="12330888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39AE8-912A-1626-A762-569D9702AFED}"/>
              </a:ext>
            </a:extLst>
          </p:cNvPr>
          <p:cNvSpPr>
            <a:spLocks noGrp="1"/>
          </p:cNvSpPr>
          <p:nvPr>
            <p:ph type="title"/>
          </p:nvPr>
        </p:nvSpPr>
        <p:spPr>
          <a:xfrm>
            <a:off x="896211" y="389467"/>
            <a:ext cx="11222117" cy="1413934"/>
          </a:xfrm>
        </p:spPr>
        <p:txBody>
          <a:bodyPr/>
          <a:lstStyle/>
          <a:p>
            <a:r>
              <a:rPr lang="en-GB"/>
              <a:t>Click to edit Master title style</a:t>
            </a:r>
          </a:p>
        </p:txBody>
      </p:sp>
      <p:sp>
        <p:nvSpPr>
          <p:cNvPr id="3" name="Text Placeholder 2">
            <a:extLst>
              <a:ext uri="{FF2B5EF4-FFF2-40B4-BE49-F238E27FC236}">
                <a16:creationId xmlns:a16="http://schemas.microsoft.com/office/drawing/2014/main" id="{7B6A4021-2214-1383-7103-6B2A1F699E7A}"/>
              </a:ext>
            </a:extLst>
          </p:cNvPr>
          <p:cNvSpPr>
            <a:spLocks noGrp="1"/>
          </p:cNvSpPr>
          <p:nvPr>
            <p:ph type="body" idx="1"/>
          </p:nvPr>
        </p:nvSpPr>
        <p:spPr>
          <a:xfrm>
            <a:off x="896212" y="1793241"/>
            <a:ext cx="5504326" cy="878839"/>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GB"/>
              <a:t>Click to edit Master text styles</a:t>
            </a:r>
          </a:p>
        </p:txBody>
      </p:sp>
      <p:sp>
        <p:nvSpPr>
          <p:cNvPr id="4" name="Content Placeholder 3">
            <a:extLst>
              <a:ext uri="{FF2B5EF4-FFF2-40B4-BE49-F238E27FC236}">
                <a16:creationId xmlns:a16="http://schemas.microsoft.com/office/drawing/2014/main" id="{747C64FC-13BF-B609-E735-9172840430D8}"/>
              </a:ext>
            </a:extLst>
          </p:cNvPr>
          <p:cNvSpPr>
            <a:spLocks noGrp="1"/>
          </p:cNvSpPr>
          <p:nvPr>
            <p:ph sz="half" idx="2"/>
          </p:nvPr>
        </p:nvSpPr>
        <p:spPr>
          <a:xfrm>
            <a:off x="896212" y="2672080"/>
            <a:ext cx="5504326" cy="393022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A2A6E5C3-528D-5699-9D4A-7AB19C1A4A58}"/>
              </a:ext>
            </a:extLst>
          </p:cNvPr>
          <p:cNvSpPr>
            <a:spLocks noGrp="1"/>
          </p:cNvSpPr>
          <p:nvPr>
            <p:ph type="body" sz="quarter" idx="3"/>
          </p:nvPr>
        </p:nvSpPr>
        <p:spPr>
          <a:xfrm>
            <a:off x="6586895" y="1793241"/>
            <a:ext cx="5531433" cy="878839"/>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GB"/>
              <a:t>Click to edit Master text styles</a:t>
            </a:r>
          </a:p>
        </p:txBody>
      </p:sp>
      <p:sp>
        <p:nvSpPr>
          <p:cNvPr id="6" name="Content Placeholder 5">
            <a:extLst>
              <a:ext uri="{FF2B5EF4-FFF2-40B4-BE49-F238E27FC236}">
                <a16:creationId xmlns:a16="http://schemas.microsoft.com/office/drawing/2014/main" id="{E1F66B2B-439B-571C-AE18-C147E324C566}"/>
              </a:ext>
            </a:extLst>
          </p:cNvPr>
          <p:cNvSpPr>
            <a:spLocks noGrp="1"/>
          </p:cNvSpPr>
          <p:nvPr>
            <p:ph sz="quarter" idx="4"/>
          </p:nvPr>
        </p:nvSpPr>
        <p:spPr>
          <a:xfrm>
            <a:off x="6586895" y="2672080"/>
            <a:ext cx="5531433" cy="393022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285131AD-8937-9382-CA59-66F417D6FF9A}"/>
              </a:ext>
            </a:extLst>
          </p:cNvPr>
          <p:cNvSpPr>
            <a:spLocks noGrp="1"/>
          </p:cNvSpPr>
          <p:nvPr>
            <p:ph type="dt" sz="half" idx="10"/>
          </p:nvPr>
        </p:nvSpPr>
        <p:spPr/>
        <p:txBody>
          <a:bodyPr/>
          <a:lstStyle/>
          <a:p>
            <a:fld id="{30174440-075C-499E-AF12-4DDE0DC022F1}" type="datetimeFigureOut">
              <a:rPr lang="en-GB" smtClean="0"/>
              <a:t>02/06/2025</a:t>
            </a:fld>
            <a:endParaRPr lang="en-GB"/>
          </a:p>
        </p:txBody>
      </p:sp>
      <p:sp>
        <p:nvSpPr>
          <p:cNvPr id="8" name="Footer Placeholder 7">
            <a:extLst>
              <a:ext uri="{FF2B5EF4-FFF2-40B4-BE49-F238E27FC236}">
                <a16:creationId xmlns:a16="http://schemas.microsoft.com/office/drawing/2014/main" id="{2BAC1F92-A412-DBAE-E934-16062082D9D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4D3D2B2-670D-83AD-481F-074AE7216DBB}"/>
              </a:ext>
            </a:extLst>
          </p:cNvPr>
          <p:cNvSpPr>
            <a:spLocks noGrp="1"/>
          </p:cNvSpPr>
          <p:nvPr>
            <p:ph type="sldNum" sz="quarter" idx="12"/>
          </p:nvPr>
        </p:nvSpPr>
        <p:spPr/>
        <p:txBody>
          <a:bodyPr/>
          <a:lstStyle/>
          <a:p>
            <a:fld id="{3E1A3935-70C8-4AA8-B91C-221A348A4F25}" type="slidenum">
              <a:rPr lang="en-GB" smtClean="0"/>
              <a:t>‹#›</a:t>
            </a:fld>
            <a:endParaRPr lang="en-GB"/>
          </a:p>
        </p:txBody>
      </p:sp>
    </p:spTree>
    <p:extLst>
      <p:ext uri="{BB962C8B-B14F-4D97-AF65-F5344CB8AC3E}">
        <p14:creationId xmlns:p14="http://schemas.microsoft.com/office/powerpoint/2010/main" val="29548329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80B20-F836-61D1-BEBA-54B942C4BE38}"/>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A1D704FB-9B54-F129-730E-762888974CC9}"/>
              </a:ext>
            </a:extLst>
          </p:cNvPr>
          <p:cNvSpPr>
            <a:spLocks noGrp="1"/>
          </p:cNvSpPr>
          <p:nvPr>
            <p:ph type="dt" sz="half" idx="10"/>
          </p:nvPr>
        </p:nvSpPr>
        <p:spPr/>
        <p:txBody>
          <a:bodyPr/>
          <a:lstStyle/>
          <a:p>
            <a:fld id="{30174440-075C-499E-AF12-4DDE0DC022F1}" type="datetimeFigureOut">
              <a:rPr lang="en-GB" smtClean="0"/>
              <a:t>02/06/2025</a:t>
            </a:fld>
            <a:endParaRPr lang="en-GB"/>
          </a:p>
        </p:txBody>
      </p:sp>
      <p:sp>
        <p:nvSpPr>
          <p:cNvPr id="4" name="Footer Placeholder 3">
            <a:extLst>
              <a:ext uri="{FF2B5EF4-FFF2-40B4-BE49-F238E27FC236}">
                <a16:creationId xmlns:a16="http://schemas.microsoft.com/office/drawing/2014/main" id="{BB3FD1A2-CDC1-3F49-5F70-FE9F27031D1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350E13D-0FA9-4E8E-FCB1-FDCCC94466CA}"/>
              </a:ext>
            </a:extLst>
          </p:cNvPr>
          <p:cNvSpPr>
            <a:spLocks noGrp="1"/>
          </p:cNvSpPr>
          <p:nvPr>
            <p:ph type="sldNum" sz="quarter" idx="12"/>
          </p:nvPr>
        </p:nvSpPr>
        <p:spPr/>
        <p:txBody>
          <a:bodyPr/>
          <a:lstStyle/>
          <a:p>
            <a:fld id="{3E1A3935-70C8-4AA8-B91C-221A348A4F25}" type="slidenum">
              <a:rPr lang="en-GB" smtClean="0"/>
              <a:t>‹#›</a:t>
            </a:fld>
            <a:endParaRPr lang="en-GB"/>
          </a:p>
        </p:txBody>
      </p:sp>
    </p:spTree>
    <p:extLst>
      <p:ext uri="{BB962C8B-B14F-4D97-AF65-F5344CB8AC3E}">
        <p14:creationId xmlns:p14="http://schemas.microsoft.com/office/powerpoint/2010/main" val="235507766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DA2AC6-829F-9817-6376-F9FB73E2B322}"/>
              </a:ext>
            </a:extLst>
          </p:cNvPr>
          <p:cNvSpPr>
            <a:spLocks noGrp="1"/>
          </p:cNvSpPr>
          <p:nvPr>
            <p:ph type="dt" sz="half" idx="10"/>
          </p:nvPr>
        </p:nvSpPr>
        <p:spPr/>
        <p:txBody>
          <a:bodyPr/>
          <a:lstStyle/>
          <a:p>
            <a:fld id="{30174440-075C-499E-AF12-4DDE0DC022F1}" type="datetimeFigureOut">
              <a:rPr lang="en-GB" smtClean="0"/>
              <a:t>02/06/2025</a:t>
            </a:fld>
            <a:endParaRPr lang="en-GB"/>
          </a:p>
        </p:txBody>
      </p:sp>
      <p:sp>
        <p:nvSpPr>
          <p:cNvPr id="3" name="Footer Placeholder 2">
            <a:extLst>
              <a:ext uri="{FF2B5EF4-FFF2-40B4-BE49-F238E27FC236}">
                <a16:creationId xmlns:a16="http://schemas.microsoft.com/office/drawing/2014/main" id="{49150398-83C0-5E7B-DF57-AC26EE63028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305390E-5547-AF44-6695-0EA24B424CC0}"/>
              </a:ext>
            </a:extLst>
          </p:cNvPr>
          <p:cNvSpPr>
            <a:spLocks noGrp="1"/>
          </p:cNvSpPr>
          <p:nvPr>
            <p:ph type="sldNum" sz="quarter" idx="12"/>
          </p:nvPr>
        </p:nvSpPr>
        <p:spPr/>
        <p:txBody>
          <a:bodyPr/>
          <a:lstStyle/>
          <a:p>
            <a:fld id="{3E1A3935-70C8-4AA8-B91C-221A348A4F25}" type="slidenum">
              <a:rPr lang="en-GB" smtClean="0"/>
              <a:t>‹#›</a:t>
            </a:fld>
            <a:endParaRPr lang="en-GB"/>
          </a:p>
        </p:txBody>
      </p:sp>
    </p:spTree>
    <p:extLst>
      <p:ext uri="{BB962C8B-B14F-4D97-AF65-F5344CB8AC3E}">
        <p14:creationId xmlns:p14="http://schemas.microsoft.com/office/powerpoint/2010/main" val="3329701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532436-246E-C341-8F9A-0B4F34C07184}" type="datetimeFigureOut">
              <a:rPr lang="en-US" smtClean="0"/>
              <a:pPr/>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37750235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56463-D985-5B75-957F-D57A605AC0D5}"/>
              </a:ext>
            </a:extLst>
          </p:cNvPr>
          <p:cNvSpPr>
            <a:spLocks noGrp="1"/>
          </p:cNvSpPr>
          <p:nvPr>
            <p:ph type="title"/>
          </p:nvPr>
        </p:nvSpPr>
        <p:spPr>
          <a:xfrm>
            <a:off x="896212" y="487680"/>
            <a:ext cx="4196434" cy="1706880"/>
          </a:xfrm>
        </p:spPr>
        <p:txBody>
          <a:bodyPr anchor="b"/>
          <a:lstStyle>
            <a:lvl1pPr>
              <a:defRPr sz="3413"/>
            </a:lvl1pPr>
          </a:lstStyle>
          <a:p>
            <a:r>
              <a:rPr lang="en-GB"/>
              <a:t>Click to edit Master title style</a:t>
            </a:r>
          </a:p>
        </p:txBody>
      </p:sp>
      <p:sp>
        <p:nvSpPr>
          <p:cNvPr id="3" name="Content Placeholder 2">
            <a:extLst>
              <a:ext uri="{FF2B5EF4-FFF2-40B4-BE49-F238E27FC236}">
                <a16:creationId xmlns:a16="http://schemas.microsoft.com/office/drawing/2014/main" id="{720AE4FB-4560-3DBF-5C4F-B85C53A53CE2}"/>
              </a:ext>
            </a:extLst>
          </p:cNvPr>
          <p:cNvSpPr>
            <a:spLocks noGrp="1"/>
          </p:cNvSpPr>
          <p:nvPr>
            <p:ph idx="1"/>
          </p:nvPr>
        </p:nvSpPr>
        <p:spPr>
          <a:xfrm>
            <a:off x="5531433" y="1053254"/>
            <a:ext cx="6586895" cy="5198533"/>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81C3AB89-C207-D687-709E-F98FFB798299}"/>
              </a:ext>
            </a:extLst>
          </p:cNvPr>
          <p:cNvSpPr>
            <a:spLocks noGrp="1"/>
          </p:cNvSpPr>
          <p:nvPr>
            <p:ph type="body" sz="half" idx="2"/>
          </p:nvPr>
        </p:nvSpPr>
        <p:spPr>
          <a:xfrm>
            <a:off x="896212" y="2194560"/>
            <a:ext cx="4196434" cy="406569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GB"/>
              <a:t>Click to edit Master text styles</a:t>
            </a:r>
          </a:p>
        </p:txBody>
      </p:sp>
      <p:sp>
        <p:nvSpPr>
          <p:cNvPr id="5" name="Date Placeholder 4">
            <a:extLst>
              <a:ext uri="{FF2B5EF4-FFF2-40B4-BE49-F238E27FC236}">
                <a16:creationId xmlns:a16="http://schemas.microsoft.com/office/drawing/2014/main" id="{B2132C92-0E57-C82B-9758-EBE4106A5052}"/>
              </a:ext>
            </a:extLst>
          </p:cNvPr>
          <p:cNvSpPr>
            <a:spLocks noGrp="1"/>
          </p:cNvSpPr>
          <p:nvPr>
            <p:ph type="dt" sz="half" idx="10"/>
          </p:nvPr>
        </p:nvSpPr>
        <p:spPr/>
        <p:txBody>
          <a:bodyPr/>
          <a:lstStyle/>
          <a:p>
            <a:fld id="{30174440-075C-499E-AF12-4DDE0DC022F1}" type="datetimeFigureOut">
              <a:rPr lang="en-GB" smtClean="0"/>
              <a:t>02/06/2025</a:t>
            </a:fld>
            <a:endParaRPr lang="en-GB"/>
          </a:p>
        </p:txBody>
      </p:sp>
      <p:sp>
        <p:nvSpPr>
          <p:cNvPr id="6" name="Footer Placeholder 5">
            <a:extLst>
              <a:ext uri="{FF2B5EF4-FFF2-40B4-BE49-F238E27FC236}">
                <a16:creationId xmlns:a16="http://schemas.microsoft.com/office/drawing/2014/main" id="{80693AA1-F09F-CFD4-1DC3-C54CD12C3F3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0D60B06-65D8-8CE3-2184-07A5400404CD}"/>
              </a:ext>
            </a:extLst>
          </p:cNvPr>
          <p:cNvSpPr>
            <a:spLocks noGrp="1"/>
          </p:cNvSpPr>
          <p:nvPr>
            <p:ph type="sldNum" sz="quarter" idx="12"/>
          </p:nvPr>
        </p:nvSpPr>
        <p:spPr/>
        <p:txBody>
          <a:bodyPr/>
          <a:lstStyle/>
          <a:p>
            <a:fld id="{3E1A3935-70C8-4AA8-B91C-221A348A4F25}" type="slidenum">
              <a:rPr lang="en-GB" smtClean="0"/>
              <a:t>‹#›</a:t>
            </a:fld>
            <a:endParaRPr lang="en-GB"/>
          </a:p>
        </p:txBody>
      </p:sp>
    </p:spTree>
    <p:extLst>
      <p:ext uri="{BB962C8B-B14F-4D97-AF65-F5344CB8AC3E}">
        <p14:creationId xmlns:p14="http://schemas.microsoft.com/office/powerpoint/2010/main" val="56216753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B8B27-14D1-9A33-4D3C-258BE790AE6E}"/>
              </a:ext>
            </a:extLst>
          </p:cNvPr>
          <p:cNvSpPr>
            <a:spLocks noGrp="1"/>
          </p:cNvSpPr>
          <p:nvPr>
            <p:ph type="title"/>
          </p:nvPr>
        </p:nvSpPr>
        <p:spPr>
          <a:xfrm>
            <a:off x="896212" y="487680"/>
            <a:ext cx="4196434" cy="1706880"/>
          </a:xfrm>
        </p:spPr>
        <p:txBody>
          <a:bodyPr anchor="b"/>
          <a:lstStyle>
            <a:lvl1pPr>
              <a:defRPr sz="3413"/>
            </a:lvl1pPr>
          </a:lstStyle>
          <a:p>
            <a:r>
              <a:rPr lang="en-GB"/>
              <a:t>Click to edit Master title style</a:t>
            </a:r>
          </a:p>
        </p:txBody>
      </p:sp>
      <p:sp>
        <p:nvSpPr>
          <p:cNvPr id="3" name="Picture Placeholder 2">
            <a:extLst>
              <a:ext uri="{FF2B5EF4-FFF2-40B4-BE49-F238E27FC236}">
                <a16:creationId xmlns:a16="http://schemas.microsoft.com/office/drawing/2014/main" id="{3BE76260-BC4F-2205-7AE9-3E46E9DB7BCB}"/>
              </a:ext>
            </a:extLst>
          </p:cNvPr>
          <p:cNvSpPr>
            <a:spLocks noGrp="1"/>
          </p:cNvSpPr>
          <p:nvPr>
            <p:ph type="pic" idx="1"/>
          </p:nvPr>
        </p:nvSpPr>
        <p:spPr>
          <a:xfrm>
            <a:off x="5531433" y="1053254"/>
            <a:ext cx="6586895" cy="5198533"/>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GB"/>
          </a:p>
        </p:txBody>
      </p:sp>
      <p:sp>
        <p:nvSpPr>
          <p:cNvPr id="4" name="Text Placeholder 3">
            <a:extLst>
              <a:ext uri="{FF2B5EF4-FFF2-40B4-BE49-F238E27FC236}">
                <a16:creationId xmlns:a16="http://schemas.microsoft.com/office/drawing/2014/main" id="{CC05066D-268A-31EC-941C-51A063EA4C02}"/>
              </a:ext>
            </a:extLst>
          </p:cNvPr>
          <p:cNvSpPr>
            <a:spLocks noGrp="1"/>
          </p:cNvSpPr>
          <p:nvPr>
            <p:ph type="body" sz="half" idx="2"/>
          </p:nvPr>
        </p:nvSpPr>
        <p:spPr>
          <a:xfrm>
            <a:off x="896212" y="2194560"/>
            <a:ext cx="4196434" cy="406569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GB"/>
              <a:t>Click to edit Master text styles</a:t>
            </a:r>
          </a:p>
        </p:txBody>
      </p:sp>
      <p:sp>
        <p:nvSpPr>
          <p:cNvPr id="5" name="Date Placeholder 4">
            <a:extLst>
              <a:ext uri="{FF2B5EF4-FFF2-40B4-BE49-F238E27FC236}">
                <a16:creationId xmlns:a16="http://schemas.microsoft.com/office/drawing/2014/main" id="{1EE97AD6-FFFC-0283-57EF-AB2F47E56A4D}"/>
              </a:ext>
            </a:extLst>
          </p:cNvPr>
          <p:cNvSpPr>
            <a:spLocks noGrp="1"/>
          </p:cNvSpPr>
          <p:nvPr>
            <p:ph type="dt" sz="half" idx="10"/>
          </p:nvPr>
        </p:nvSpPr>
        <p:spPr/>
        <p:txBody>
          <a:bodyPr/>
          <a:lstStyle/>
          <a:p>
            <a:fld id="{30174440-075C-499E-AF12-4DDE0DC022F1}" type="datetimeFigureOut">
              <a:rPr lang="en-GB" smtClean="0"/>
              <a:t>02/06/2025</a:t>
            </a:fld>
            <a:endParaRPr lang="en-GB"/>
          </a:p>
        </p:txBody>
      </p:sp>
      <p:sp>
        <p:nvSpPr>
          <p:cNvPr id="6" name="Footer Placeholder 5">
            <a:extLst>
              <a:ext uri="{FF2B5EF4-FFF2-40B4-BE49-F238E27FC236}">
                <a16:creationId xmlns:a16="http://schemas.microsoft.com/office/drawing/2014/main" id="{56DFD491-16BE-D46A-FB6A-86D9E7239EE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23CE1D8-CD23-BF89-D55F-C3A712828EC4}"/>
              </a:ext>
            </a:extLst>
          </p:cNvPr>
          <p:cNvSpPr>
            <a:spLocks noGrp="1"/>
          </p:cNvSpPr>
          <p:nvPr>
            <p:ph type="sldNum" sz="quarter" idx="12"/>
          </p:nvPr>
        </p:nvSpPr>
        <p:spPr/>
        <p:txBody>
          <a:bodyPr/>
          <a:lstStyle/>
          <a:p>
            <a:fld id="{3E1A3935-70C8-4AA8-B91C-221A348A4F25}" type="slidenum">
              <a:rPr lang="en-GB" smtClean="0"/>
              <a:t>‹#›</a:t>
            </a:fld>
            <a:endParaRPr lang="en-GB"/>
          </a:p>
        </p:txBody>
      </p:sp>
    </p:spTree>
    <p:extLst>
      <p:ext uri="{BB962C8B-B14F-4D97-AF65-F5344CB8AC3E}">
        <p14:creationId xmlns:p14="http://schemas.microsoft.com/office/powerpoint/2010/main" val="334288733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F7D27-E25C-2FB3-10A0-E0D32D1EACDE}"/>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07957C66-8C57-7950-BB70-65B0196B3F5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701F15F-4AD5-CC1F-BC1D-BD09331AB139}"/>
              </a:ext>
            </a:extLst>
          </p:cNvPr>
          <p:cNvSpPr>
            <a:spLocks noGrp="1"/>
          </p:cNvSpPr>
          <p:nvPr>
            <p:ph type="dt" sz="half" idx="10"/>
          </p:nvPr>
        </p:nvSpPr>
        <p:spPr/>
        <p:txBody>
          <a:bodyPr/>
          <a:lstStyle/>
          <a:p>
            <a:fld id="{30174440-075C-499E-AF12-4DDE0DC022F1}" type="datetimeFigureOut">
              <a:rPr lang="en-GB" smtClean="0"/>
              <a:t>02/06/2025</a:t>
            </a:fld>
            <a:endParaRPr lang="en-GB"/>
          </a:p>
        </p:txBody>
      </p:sp>
      <p:sp>
        <p:nvSpPr>
          <p:cNvPr id="5" name="Footer Placeholder 4">
            <a:extLst>
              <a:ext uri="{FF2B5EF4-FFF2-40B4-BE49-F238E27FC236}">
                <a16:creationId xmlns:a16="http://schemas.microsoft.com/office/drawing/2014/main" id="{4BA8B4BA-CDE5-26A7-6C7C-6516EAED6F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AA1EE6D-82D1-93AA-9123-AB95B053FBD1}"/>
              </a:ext>
            </a:extLst>
          </p:cNvPr>
          <p:cNvSpPr>
            <a:spLocks noGrp="1"/>
          </p:cNvSpPr>
          <p:nvPr>
            <p:ph type="sldNum" sz="quarter" idx="12"/>
          </p:nvPr>
        </p:nvSpPr>
        <p:spPr/>
        <p:txBody>
          <a:bodyPr/>
          <a:lstStyle/>
          <a:p>
            <a:fld id="{3E1A3935-70C8-4AA8-B91C-221A348A4F25}" type="slidenum">
              <a:rPr lang="en-GB" smtClean="0"/>
              <a:t>‹#›</a:t>
            </a:fld>
            <a:endParaRPr lang="en-GB"/>
          </a:p>
        </p:txBody>
      </p:sp>
    </p:spTree>
    <p:extLst>
      <p:ext uri="{BB962C8B-B14F-4D97-AF65-F5344CB8AC3E}">
        <p14:creationId xmlns:p14="http://schemas.microsoft.com/office/powerpoint/2010/main" val="14970229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31BD86-013A-B5DE-298D-305DFAA3E907}"/>
              </a:ext>
            </a:extLst>
          </p:cNvPr>
          <p:cNvSpPr>
            <a:spLocks noGrp="1"/>
          </p:cNvSpPr>
          <p:nvPr>
            <p:ph type="title" orient="vert"/>
          </p:nvPr>
        </p:nvSpPr>
        <p:spPr>
          <a:xfrm>
            <a:off x="9311104" y="389467"/>
            <a:ext cx="2805529" cy="6199294"/>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9AA93489-7645-D76A-2B79-EC8E2B17CFFB}"/>
              </a:ext>
            </a:extLst>
          </p:cNvPr>
          <p:cNvSpPr>
            <a:spLocks noGrp="1"/>
          </p:cNvSpPr>
          <p:nvPr>
            <p:ph type="body" orient="vert" idx="1"/>
          </p:nvPr>
        </p:nvSpPr>
        <p:spPr>
          <a:xfrm>
            <a:off x="894517" y="389467"/>
            <a:ext cx="8253948" cy="619929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B0EDF55-829F-8604-28BB-FF7FADEA910F}"/>
              </a:ext>
            </a:extLst>
          </p:cNvPr>
          <p:cNvSpPr>
            <a:spLocks noGrp="1"/>
          </p:cNvSpPr>
          <p:nvPr>
            <p:ph type="dt" sz="half" idx="10"/>
          </p:nvPr>
        </p:nvSpPr>
        <p:spPr/>
        <p:txBody>
          <a:bodyPr/>
          <a:lstStyle/>
          <a:p>
            <a:fld id="{30174440-075C-499E-AF12-4DDE0DC022F1}" type="datetimeFigureOut">
              <a:rPr lang="en-GB" smtClean="0"/>
              <a:t>02/06/2025</a:t>
            </a:fld>
            <a:endParaRPr lang="en-GB"/>
          </a:p>
        </p:txBody>
      </p:sp>
      <p:sp>
        <p:nvSpPr>
          <p:cNvPr id="5" name="Footer Placeholder 4">
            <a:extLst>
              <a:ext uri="{FF2B5EF4-FFF2-40B4-BE49-F238E27FC236}">
                <a16:creationId xmlns:a16="http://schemas.microsoft.com/office/drawing/2014/main" id="{0600E6AE-E39D-CCE2-01BA-E14F9441A1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B2A3B6C-BC44-3BD4-F0E6-F50D5EA2D6B2}"/>
              </a:ext>
            </a:extLst>
          </p:cNvPr>
          <p:cNvSpPr>
            <a:spLocks noGrp="1"/>
          </p:cNvSpPr>
          <p:nvPr>
            <p:ph type="sldNum" sz="quarter" idx="12"/>
          </p:nvPr>
        </p:nvSpPr>
        <p:spPr/>
        <p:txBody>
          <a:bodyPr/>
          <a:lstStyle/>
          <a:p>
            <a:fld id="{3E1A3935-70C8-4AA8-B91C-221A348A4F25}" type="slidenum">
              <a:rPr lang="en-GB" smtClean="0"/>
              <a:t>‹#›</a:t>
            </a:fld>
            <a:endParaRPr lang="en-GB"/>
          </a:p>
        </p:txBody>
      </p:sp>
    </p:spTree>
    <p:extLst>
      <p:ext uri="{BB962C8B-B14F-4D97-AF65-F5344CB8AC3E}">
        <p14:creationId xmlns:p14="http://schemas.microsoft.com/office/powerpoint/2010/main" val="130586521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Placeholder 9">
            <a:extLst>
              <a:ext uri="{FF2B5EF4-FFF2-40B4-BE49-F238E27FC236}">
                <a16:creationId xmlns:a16="http://schemas.microsoft.com/office/drawing/2014/main" id="{9414B952-FA1A-6A25-6151-81C0F3501A41}"/>
              </a:ext>
            </a:extLst>
          </p:cNvPr>
          <p:cNvSpPr>
            <a:spLocks noGrp="1"/>
          </p:cNvSpPr>
          <p:nvPr>
            <p:ph type="title" hasCustomPrompt="1"/>
          </p:nvPr>
        </p:nvSpPr>
        <p:spPr>
          <a:xfrm>
            <a:off x="1318057" y="3657600"/>
            <a:ext cx="3841078" cy="1559790"/>
          </a:xfrm>
          <a:prstGeom prst="rect">
            <a:avLst/>
          </a:prstGeom>
        </p:spPr>
        <p:txBody>
          <a:bodyPr vert="horz" lIns="0" tIns="0" rIns="0" bIns="0" rtlCol="0" anchor="t">
            <a:normAutofit/>
          </a:bodyPr>
          <a:lstStyle/>
          <a:p>
            <a:r>
              <a:rPr lang="en-GB"/>
              <a:t>Insert presentation title in this space.</a:t>
            </a:r>
            <a:endParaRPr lang="en-US"/>
          </a:p>
        </p:txBody>
      </p:sp>
      <p:sp>
        <p:nvSpPr>
          <p:cNvPr id="12" name="TextBox 11">
            <a:extLst>
              <a:ext uri="{FF2B5EF4-FFF2-40B4-BE49-F238E27FC236}">
                <a16:creationId xmlns:a16="http://schemas.microsoft.com/office/drawing/2014/main" id="{C87CB790-6D22-1EE7-31AD-09B2880AEA48}"/>
              </a:ext>
            </a:extLst>
          </p:cNvPr>
          <p:cNvSpPr txBox="1"/>
          <p:nvPr userDrawn="1"/>
        </p:nvSpPr>
        <p:spPr>
          <a:xfrm>
            <a:off x="1318057" y="2862281"/>
            <a:ext cx="3340701" cy="573940"/>
          </a:xfrm>
          <a:prstGeom prst="rect">
            <a:avLst/>
          </a:prstGeom>
          <a:noFill/>
        </p:spPr>
        <p:txBody>
          <a:bodyPr wrap="square" lIns="0" tIns="0" rIns="0" bIns="0" rtlCol="0">
            <a:spAutoFit/>
          </a:bodyPr>
          <a:lstStyle/>
          <a:p>
            <a:pPr marL="0" marR="0" lvl="0" indent="0" algn="l" defTabSz="975390" rtl="0" eaLnBrk="1" fontAlgn="auto" latinLnBrk="0" hangingPunct="1">
              <a:lnSpc>
                <a:spcPts val="2261"/>
              </a:lnSpc>
              <a:spcBef>
                <a:spcPts val="0"/>
              </a:spcBef>
              <a:spcAft>
                <a:spcPts val="0"/>
              </a:spcAft>
              <a:buClrTx/>
              <a:buSzTx/>
              <a:buFontTx/>
              <a:buNone/>
              <a:tabLst/>
              <a:defRPr/>
            </a:pPr>
            <a:r>
              <a:rPr lang="en-GB" sz="1707">
                <a:solidFill>
                  <a:schemeClr val="accent1"/>
                </a:solidFill>
                <a:latin typeface="+mj-lt"/>
              </a:rPr>
              <a:t>Run by social care providers </a:t>
            </a:r>
            <a:br>
              <a:rPr lang="en-GB" sz="1707">
                <a:solidFill>
                  <a:schemeClr val="accent1"/>
                </a:solidFill>
                <a:latin typeface="+mj-lt"/>
              </a:rPr>
            </a:br>
            <a:r>
              <a:rPr lang="en-GB" sz="1707">
                <a:solidFill>
                  <a:schemeClr val="accent1"/>
                </a:solidFill>
                <a:latin typeface="+mj-lt"/>
              </a:rPr>
              <a:t>for social care providers.</a:t>
            </a:r>
            <a:endParaRPr lang="en-US" sz="1707">
              <a:solidFill>
                <a:schemeClr val="accent1"/>
              </a:solidFill>
              <a:latin typeface="+mj-lt"/>
            </a:endParaRPr>
          </a:p>
        </p:txBody>
      </p:sp>
    </p:spTree>
    <p:extLst>
      <p:ext uri="{BB962C8B-B14F-4D97-AF65-F5344CB8AC3E}">
        <p14:creationId xmlns:p14="http://schemas.microsoft.com/office/powerpoint/2010/main" val="35226769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06B4D03-C1F3-34FB-488B-C38046E6152A}"/>
              </a:ext>
            </a:extLst>
          </p:cNvPr>
          <p:cNvSpPr>
            <a:spLocks noGrp="1"/>
          </p:cNvSpPr>
          <p:nvPr>
            <p:ph type="body" sz="quarter" idx="10" hasCustomPrompt="1"/>
          </p:nvPr>
        </p:nvSpPr>
        <p:spPr>
          <a:xfrm>
            <a:off x="1318057" y="1928707"/>
            <a:ext cx="10375037" cy="417429"/>
          </a:xfrm>
          <a:prstGeom prst="rect">
            <a:avLst/>
          </a:prstGeom>
        </p:spPr>
        <p:txBody>
          <a:bodyPr lIns="0" tIns="0" rIns="0" bIns="0"/>
          <a:lstStyle>
            <a:lvl1pPr marL="0" indent="0">
              <a:lnSpc>
                <a:spcPct val="100000"/>
              </a:lnSpc>
              <a:buNone/>
              <a:defRPr sz="2773">
                <a:solidFill>
                  <a:schemeClr val="tx1"/>
                </a:solidFill>
                <a:latin typeface="+mj-lt"/>
              </a:defRPr>
            </a:lvl1pPr>
            <a:lvl2pPr marL="487695" indent="0">
              <a:buNone/>
              <a:defRPr sz="2773">
                <a:latin typeface="+mj-lt"/>
              </a:defRPr>
            </a:lvl2pPr>
            <a:lvl3pPr marL="975390" indent="0">
              <a:buNone/>
              <a:defRPr sz="2773">
                <a:latin typeface="+mj-lt"/>
              </a:defRPr>
            </a:lvl3pPr>
            <a:lvl4pPr marL="1463086" indent="0">
              <a:buNone/>
              <a:defRPr sz="2773">
                <a:latin typeface="+mj-lt"/>
              </a:defRPr>
            </a:lvl4pPr>
            <a:lvl5pPr marL="1950781" indent="0">
              <a:buNone/>
              <a:defRPr sz="2773">
                <a:latin typeface="+mj-lt"/>
              </a:defRPr>
            </a:lvl5pPr>
          </a:lstStyle>
          <a:p>
            <a:pPr lvl="0"/>
            <a:r>
              <a:rPr lang="en-GB"/>
              <a:t>Insert page title in this space</a:t>
            </a:r>
            <a:endParaRPr lang="en-US"/>
          </a:p>
        </p:txBody>
      </p:sp>
      <p:sp>
        <p:nvSpPr>
          <p:cNvPr id="3" name="Text Placeholder 2">
            <a:extLst>
              <a:ext uri="{FF2B5EF4-FFF2-40B4-BE49-F238E27FC236}">
                <a16:creationId xmlns:a16="http://schemas.microsoft.com/office/drawing/2014/main" id="{F55EBBB6-E7DF-E3F2-CDE9-5F69268599B1}"/>
              </a:ext>
            </a:extLst>
          </p:cNvPr>
          <p:cNvSpPr>
            <a:spLocks noGrp="1"/>
          </p:cNvSpPr>
          <p:nvPr>
            <p:ph type="body" sz="quarter" idx="11" hasCustomPrompt="1"/>
          </p:nvPr>
        </p:nvSpPr>
        <p:spPr>
          <a:xfrm>
            <a:off x="1318057" y="2765215"/>
            <a:ext cx="4802945" cy="3003973"/>
          </a:xfrm>
          <a:prstGeom prst="rect">
            <a:avLst/>
          </a:prstGeom>
        </p:spPr>
        <p:txBody>
          <a:bodyPr lIns="0" tIns="0" rIns="0" bIns="0" numCol="1" spcCol="720000"/>
          <a:lstStyle>
            <a:lvl1pPr marL="0" indent="0">
              <a:lnSpc>
                <a:spcPts val="2304"/>
              </a:lnSpc>
              <a:buNone/>
              <a:defRPr sz="1387">
                <a:solidFill>
                  <a:schemeClr val="tx1"/>
                </a:solidFill>
              </a:defRPr>
            </a:lvl1pPr>
            <a:lvl2pPr marL="487695" indent="0">
              <a:lnSpc>
                <a:spcPts val="2197"/>
              </a:lnSpc>
              <a:buNone/>
              <a:defRPr sz="1387">
                <a:solidFill>
                  <a:schemeClr val="tx1"/>
                </a:solidFill>
              </a:defRPr>
            </a:lvl2pPr>
            <a:lvl3pPr marL="975390" indent="0">
              <a:lnSpc>
                <a:spcPts val="2197"/>
              </a:lnSpc>
              <a:buNone/>
              <a:defRPr sz="1387">
                <a:solidFill>
                  <a:schemeClr val="tx1"/>
                </a:solidFill>
              </a:defRPr>
            </a:lvl3pPr>
            <a:lvl4pPr marL="1463086" indent="0">
              <a:lnSpc>
                <a:spcPts val="2197"/>
              </a:lnSpc>
              <a:buNone/>
              <a:defRPr sz="1387">
                <a:solidFill>
                  <a:schemeClr val="tx1"/>
                </a:solidFill>
              </a:defRPr>
            </a:lvl4pPr>
            <a:lvl5pPr marL="1950781" indent="0">
              <a:lnSpc>
                <a:spcPts val="2197"/>
              </a:lnSpc>
              <a:buNone/>
              <a:defRPr sz="1387">
                <a:solidFill>
                  <a:schemeClr val="tx1"/>
                </a:solidFill>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eget</a:t>
            </a:r>
            <a:r>
              <a:rPr lang="en-GB"/>
              <a:t> </a:t>
            </a:r>
            <a:r>
              <a:rPr lang="en-GB" err="1"/>
              <a:t>est</a:t>
            </a:r>
            <a:r>
              <a:rPr lang="en-GB"/>
              <a:t> id </a:t>
            </a:r>
            <a:r>
              <a:rPr lang="en-GB" err="1"/>
              <a:t>tellus</a:t>
            </a:r>
            <a:r>
              <a:rPr lang="en-GB"/>
              <a:t> dictum semper. </a:t>
            </a:r>
            <a:r>
              <a:rPr lang="en-GB" err="1"/>
              <a:t>Curabitur</a:t>
            </a:r>
            <a:r>
              <a:rPr lang="en-GB"/>
              <a:t> </a:t>
            </a:r>
            <a:r>
              <a:rPr lang="en-GB" err="1"/>
              <a:t>vel</a:t>
            </a:r>
            <a:r>
              <a:rPr lang="en-GB"/>
              <a:t> </a:t>
            </a:r>
            <a:r>
              <a:rPr lang="en-GB" err="1"/>
              <a:t>aliquet</a:t>
            </a:r>
            <a:r>
              <a:rPr lang="en-GB"/>
              <a:t> </a:t>
            </a:r>
            <a:r>
              <a:rPr lang="en-GB" err="1"/>
              <a:t>lectus</a:t>
            </a:r>
            <a:r>
              <a:rPr lang="en-GB"/>
              <a:t>. </a:t>
            </a:r>
            <a:r>
              <a:rPr lang="en-GB" err="1"/>
              <a:t>Pellentesque</a:t>
            </a:r>
            <a:r>
              <a:rPr lang="en-GB"/>
              <a:t> </a:t>
            </a:r>
            <a:r>
              <a:rPr lang="en-GB" err="1"/>
              <a:t>condimentum</a:t>
            </a:r>
            <a:r>
              <a:rPr lang="en-GB"/>
              <a:t>, </a:t>
            </a:r>
            <a:r>
              <a:rPr lang="en-GB" err="1"/>
              <a:t>neque</a:t>
            </a:r>
            <a:r>
              <a:rPr lang="en-GB"/>
              <a:t> in </a:t>
            </a:r>
            <a:r>
              <a:rPr lang="en-GB" err="1"/>
              <a:t>sodales</a:t>
            </a:r>
            <a:r>
              <a:rPr lang="en-GB"/>
              <a:t> </a:t>
            </a:r>
            <a:r>
              <a:rPr lang="en-GB" err="1"/>
              <a:t>commodo</a:t>
            </a:r>
            <a:r>
              <a:rPr lang="en-GB"/>
              <a:t>, </a:t>
            </a:r>
            <a:r>
              <a:rPr lang="en-GB" err="1"/>
              <a:t>arcu</a:t>
            </a:r>
            <a:r>
              <a:rPr lang="en-GB"/>
              <a:t> </a:t>
            </a:r>
            <a:r>
              <a:rPr lang="en-GB" err="1"/>
              <a:t>tortor</a:t>
            </a:r>
            <a:r>
              <a:rPr lang="en-GB"/>
              <a:t> </a:t>
            </a:r>
            <a:r>
              <a:rPr lang="en-GB" err="1"/>
              <a:t>egestas</a:t>
            </a:r>
            <a:r>
              <a:rPr lang="en-GB"/>
              <a:t> </a:t>
            </a:r>
            <a:r>
              <a:rPr lang="en-GB" err="1"/>
              <a:t>sem</a:t>
            </a:r>
            <a:r>
              <a:rPr lang="en-GB"/>
              <a:t>, ac </a:t>
            </a:r>
            <a:r>
              <a:rPr lang="en-GB" err="1"/>
              <a:t>lobortis</a:t>
            </a:r>
            <a:r>
              <a:rPr lang="en-GB"/>
              <a:t> </a:t>
            </a:r>
            <a:r>
              <a:rPr lang="en-GB" err="1"/>
              <a:t>tortor</a:t>
            </a:r>
            <a:r>
              <a:rPr lang="en-GB"/>
              <a:t> </a:t>
            </a:r>
            <a:r>
              <a:rPr lang="en-GB" err="1"/>
              <a:t>quam</a:t>
            </a:r>
            <a:r>
              <a:rPr lang="en-GB"/>
              <a:t> et est. </a:t>
            </a:r>
            <a:r>
              <a:rPr lang="en-GB" err="1"/>
              <a:t>Sed</a:t>
            </a:r>
            <a:r>
              <a:rPr lang="en-GB"/>
              <a:t> </a:t>
            </a:r>
            <a:r>
              <a:rPr lang="en-GB" err="1"/>
              <a:t>hendrerit</a:t>
            </a:r>
            <a:r>
              <a:rPr lang="en-GB"/>
              <a:t> </a:t>
            </a:r>
            <a:r>
              <a:rPr lang="en-GB" err="1"/>
              <a:t>augue</a:t>
            </a:r>
            <a:r>
              <a:rPr lang="en-GB"/>
              <a:t> sit </a:t>
            </a:r>
            <a:r>
              <a:rPr lang="en-GB" err="1"/>
              <a:t>amet</a:t>
            </a:r>
            <a:r>
              <a:rPr lang="en-GB"/>
              <a:t> </a:t>
            </a:r>
            <a:r>
              <a:rPr lang="en-GB" err="1"/>
              <a:t>nulla</a:t>
            </a:r>
            <a:r>
              <a:rPr lang="en-GB"/>
              <a:t> pharetra </a:t>
            </a:r>
            <a:r>
              <a:rPr lang="en-GB" err="1"/>
              <a:t>dignissim</a:t>
            </a:r>
            <a:r>
              <a:rPr lang="en-GB"/>
              <a:t>. Maecenas tempus eros </a:t>
            </a:r>
            <a:r>
              <a:rPr lang="en-GB" err="1"/>
              <a:t>aliquet</a:t>
            </a:r>
            <a:r>
              <a:rPr lang="en-GB"/>
              <a:t> </a:t>
            </a:r>
            <a:r>
              <a:rPr lang="en-GB" err="1"/>
              <a:t>velit</a:t>
            </a:r>
            <a:r>
              <a:rPr lang="en-GB"/>
              <a:t> </a:t>
            </a:r>
            <a:r>
              <a:rPr lang="en-GB" err="1"/>
              <a:t>sodales</a:t>
            </a:r>
            <a:r>
              <a:rPr lang="en-GB"/>
              <a:t> </a:t>
            </a:r>
            <a:r>
              <a:rPr lang="en-GB" err="1"/>
              <a:t>bibendum</a:t>
            </a:r>
            <a:r>
              <a:rPr lang="en-GB"/>
              <a:t>. </a:t>
            </a:r>
          </a:p>
          <a:p>
            <a:pPr lvl="0"/>
            <a:r>
              <a:rPr lang="en-GB"/>
              <a:t>Nunc </a:t>
            </a:r>
            <a:r>
              <a:rPr lang="en-GB" err="1"/>
              <a:t>ornare</a:t>
            </a:r>
            <a:r>
              <a:rPr lang="en-GB"/>
              <a:t> </a:t>
            </a:r>
            <a:r>
              <a:rPr lang="en-GB" err="1"/>
              <a:t>tortor</a:t>
            </a:r>
            <a:r>
              <a:rPr lang="en-GB"/>
              <a:t> ante, </a:t>
            </a:r>
            <a:r>
              <a:rPr lang="en-GB" err="1"/>
              <a:t>quis</a:t>
            </a:r>
            <a:r>
              <a:rPr lang="en-GB"/>
              <a:t> gravida </a:t>
            </a:r>
            <a:r>
              <a:rPr lang="en-GB" err="1"/>
              <a:t>orci</a:t>
            </a:r>
            <a:r>
              <a:rPr lang="en-GB"/>
              <a:t> semper a. Donec </a:t>
            </a:r>
            <a:r>
              <a:rPr lang="en-GB" err="1"/>
              <a:t>malesuada</a:t>
            </a:r>
            <a:r>
              <a:rPr lang="en-GB"/>
              <a:t> </a:t>
            </a:r>
            <a:r>
              <a:rPr lang="en-GB" err="1"/>
              <a:t>arcu</a:t>
            </a:r>
            <a:r>
              <a:rPr lang="en-GB"/>
              <a:t> ac fermentum </a:t>
            </a:r>
            <a:r>
              <a:rPr lang="en-GB" err="1"/>
              <a:t>tincidunt</a:t>
            </a:r>
            <a:r>
              <a:rPr lang="en-GB"/>
              <a:t>. </a:t>
            </a:r>
            <a:r>
              <a:rPr lang="en-GB" err="1"/>
              <a:t>Quisque</a:t>
            </a:r>
            <a:r>
              <a:rPr lang="en-GB"/>
              <a:t> </a:t>
            </a:r>
            <a:r>
              <a:rPr lang="en-GB" err="1"/>
              <a:t>pellentesque</a:t>
            </a:r>
            <a:r>
              <a:rPr lang="en-GB"/>
              <a:t> </a:t>
            </a:r>
            <a:r>
              <a:rPr lang="en-GB" err="1"/>
              <a:t>luctus</a:t>
            </a:r>
            <a:r>
              <a:rPr lang="en-GB"/>
              <a:t> </a:t>
            </a:r>
            <a:r>
              <a:rPr lang="en-GB" err="1"/>
              <a:t>sem</a:t>
            </a:r>
            <a:r>
              <a:rPr lang="en-GB"/>
              <a:t> </a:t>
            </a:r>
            <a:r>
              <a:rPr lang="en-GB" err="1"/>
              <a:t>tincidunt</a:t>
            </a:r>
            <a:r>
              <a:rPr lang="en-GB"/>
              <a:t> </a:t>
            </a:r>
            <a:r>
              <a:rPr lang="en-GB" err="1"/>
              <a:t>sagittis</a:t>
            </a:r>
            <a:r>
              <a:rPr lang="en-GB"/>
              <a:t>.</a:t>
            </a:r>
          </a:p>
        </p:txBody>
      </p:sp>
      <p:sp>
        <p:nvSpPr>
          <p:cNvPr id="5" name="Text Placeholder 2">
            <a:extLst>
              <a:ext uri="{FF2B5EF4-FFF2-40B4-BE49-F238E27FC236}">
                <a16:creationId xmlns:a16="http://schemas.microsoft.com/office/drawing/2014/main" id="{FFE18C7F-6E6C-79CE-B287-30ECA00F80DF}"/>
              </a:ext>
            </a:extLst>
          </p:cNvPr>
          <p:cNvSpPr>
            <a:spLocks noGrp="1"/>
          </p:cNvSpPr>
          <p:nvPr>
            <p:ph type="body" sz="quarter" idx="12" hasCustomPrompt="1"/>
          </p:nvPr>
        </p:nvSpPr>
        <p:spPr>
          <a:xfrm>
            <a:off x="6890151" y="2765214"/>
            <a:ext cx="4802945" cy="3003973"/>
          </a:xfrm>
          <a:prstGeom prst="rect">
            <a:avLst/>
          </a:prstGeom>
        </p:spPr>
        <p:txBody>
          <a:bodyPr lIns="0" tIns="0" rIns="0" bIns="0" numCol="1" spcCol="720000"/>
          <a:lstStyle>
            <a:lvl1pPr marL="0" indent="0">
              <a:lnSpc>
                <a:spcPts val="2304"/>
              </a:lnSpc>
              <a:buNone/>
              <a:defRPr sz="1387">
                <a:solidFill>
                  <a:schemeClr val="tx1"/>
                </a:solidFill>
              </a:defRPr>
            </a:lvl1pPr>
            <a:lvl2pPr marL="487695" indent="0">
              <a:lnSpc>
                <a:spcPts val="2197"/>
              </a:lnSpc>
              <a:buNone/>
              <a:defRPr sz="1387">
                <a:solidFill>
                  <a:schemeClr val="tx1"/>
                </a:solidFill>
              </a:defRPr>
            </a:lvl2pPr>
            <a:lvl3pPr marL="975390" indent="0">
              <a:lnSpc>
                <a:spcPts val="2197"/>
              </a:lnSpc>
              <a:buNone/>
              <a:defRPr sz="1387">
                <a:solidFill>
                  <a:schemeClr val="tx1"/>
                </a:solidFill>
              </a:defRPr>
            </a:lvl3pPr>
            <a:lvl4pPr marL="1463086" indent="0">
              <a:lnSpc>
                <a:spcPts val="2197"/>
              </a:lnSpc>
              <a:buNone/>
              <a:defRPr sz="1387">
                <a:solidFill>
                  <a:schemeClr val="tx1"/>
                </a:solidFill>
              </a:defRPr>
            </a:lvl4pPr>
            <a:lvl5pPr marL="1950781" indent="0">
              <a:lnSpc>
                <a:spcPts val="2197"/>
              </a:lnSpc>
              <a:buNone/>
              <a:defRPr sz="1387">
                <a:solidFill>
                  <a:schemeClr val="tx1"/>
                </a:solidFill>
              </a:defRPr>
            </a:lvl5pPr>
          </a:lstStyle>
          <a:p>
            <a:pPr lvl="0"/>
            <a:r>
              <a:rPr lang="en-GB"/>
              <a:t>Vestibulum </a:t>
            </a:r>
            <a:r>
              <a:rPr lang="en-GB" err="1"/>
              <a:t>sollicitudin</a:t>
            </a:r>
            <a:r>
              <a:rPr lang="en-GB"/>
              <a:t> </a:t>
            </a:r>
            <a:r>
              <a:rPr lang="en-GB" err="1"/>
              <a:t>enim</a:t>
            </a:r>
            <a:r>
              <a:rPr lang="en-GB"/>
              <a:t> sit </a:t>
            </a:r>
            <a:r>
              <a:rPr lang="en-GB" err="1"/>
              <a:t>amet</a:t>
            </a:r>
            <a:r>
              <a:rPr lang="en-GB"/>
              <a:t> </a:t>
            </a:r>
            <a:r>
              <a:rPr lang="en-GB" err="1"/>
              <a:t>orci</a:t>
            </a:r>
            <a:r>
              <a:rPr lang="en-GB"/>
              <a:t> </a:t>
            </a:r>
            <a:r>
              <a:rPr lang="en-GB" err="1"/>
              <a:t>porttitor</a:t>
            </a:r>
            <a:r>
              <a:rPr lang="en-GB"/>
              <a:t> lacinia. Maecenas convallis </a:t>
            </a:r>
            <a:r>
              <a:rPr lang="en-GB" err="1"/>
              <a:t>posuere</a:t>
            </a:r>
            <a:r>
              <a:rPr lang="en-GB"/>
              <a:t> </a:t>
            </a:r>
            <a:r>
              <a:rPr lang="en-GB" err="1"/>
              <a:t>placerat</a:t>
            </a:r>
            <a:r>
              <a:rPr lang="en-GB"/>
              <a:t>. </a:t>
            </a:r>
            <a:r>
              <a:rPr lang="en-GB" err="1"/>
              <a:t>Curabitur</a:t>
            </a:r>
            <a:r>
              <a:rPr lang="en-GB"/>
              <a:t> at </a:t>
            </a:r>
            <a:r>
              <a:rPr lang="en-GB" err="1"/>
              <a:t>purus</a:t>
            </a:r>
            <a:r>
              <a:rPr lang="en-GB"/>
              <a:t> id </a:t>
            </a:r>
            <a:r>
              <a:rPr lang="en-GB" err="1"/>
              <a:t>diam</a:t>
            </a:r>
            <a:r>
              <a:rPr lang="en-GB"/>
              <a:t> </a:t>
            </a:r>
            <a:r>
              <a:rPr lang="en-GB" err="1"/>
              <a:t>luctus</a:t>
            </a:r>
            <a:r>
              <a:rPr lang="en-GB"/>
              <a:t> </a:t>
            </a:r>
            <a:r>
              <a:rPr lang="en-GB" err="1"/>
              <a:t>luctus</a:t>
            </a:r>
            <a:r>
              <a:rPr lang="en-GB"/>
              <a:t>. </a:t>
            </a:r>
            <a:r>
              <a:rPr lang="en-GB" err="1"/>
              <a:t>Etiam</a:t>
            </a:r>
            <a:r>
              <a:rPr lang="en-GB"/>
              <a:t> </a:t>
            </a:r>
            <a:r>
              <a:rPr lang="en-GB" err="1"/>
              <a:t>placerat</a:t>
            </a:r>
            <a:r>
              <a:rPr lang="en-GB"/>
              <a:t> ipsum </a:t>
            </a:r>
            <a:r>
              <a:rPr lang="en-GB" err="1"/>
              <a:t>enim</a:t>
            </a:r>
            <a:r>
              <a:rPr lang="en-GB"/>
              <a:t>, in </a:t>
            </a:r>
            <a:r>
              <a:rPr lang="en-GB" err="1"/>
              <a:t>sodales</a:t>
            </a:r>
            <a:r>
              <a:rPr lang="en-GB"/>
              <a:t> lorem </a:t>
            </a:r>
            <a:r>
              <a:rPr lang="en-GB" err="1"/>
              <a:t>facilisis</a:t>
            </a:r>
            <a:r>
              <a:rPr lang="en-GB"/>
              <a:t> sed. Integer </a:t>
            </a:r>
            <a:r>
              <a:rPr lang="en-GB" err="1"/>
              <a:t>fringilla</a:t>
            </a:r>
            <a:r>
              <a:rPr lang="en-GB"/>
              <a:t> cursus </a:t>
            </a:r>
            <a:r>
              <a:rPr lang="en-GB" err="1"/>
              <a:t>nibh</a:t>
            </a:r>
            <a:r>
              <a:rPr lang="en-GB"/>
              <a:t>, id </a:t>
            </a:r>
            <a:r>
              <a:rPr lang="en-GB" err="1"/>
              <a:t>elementum</a:t>
            </a:r>
            <a:r>
              <a:rPr lang="en-GB"/>
              <a:t> </a:t>
            </a:r>
            <a:r>
              <a:rPr lang="en-GB" err="1"/>
              <a:t>leo</a:t>
            </a:r>
            <a:r>
              <a:rPr lang="en-GB"/>
              <a:t> </a:t>
            </a:r>
            <a:r>
              <a:rPr lang="en-GB" err="1"/>
              <a:t>accumsan</a:t>
            </a:r>
            <a:r>
              <a:rPr lang="en-GB"/>
              <a:t> et. </a:t>
            </a:r>
            <a:r>
              <a:rPr lang="en-GB" err="1"/>
              <a:t>Curabitur</a:t>
            </a:r>
            <a:r>
              <a:rPr lang="en-GB"/>
              <a:t> </a:t>
            </a:r>
            <a:r>
              <a:rPr lang="en-GB" err="1"/>
              <a:t>leo</a:t>
            </a:r>
            <a:r>
              <a:rPr lang="en-GB"/>
              <a:t> </a:t>
            </a:r>
            <a:r>
              <a:rPr lang="en-GB" err="1"/>
              <a:t>nibh</a:t>
            </a:r>
            <a:r>
              <a:rPr lang="en-GB"/>
              <a:t>, </a:t>
            </a:r>
            <a:r>
              <a:rPr lang="en-GB" err="1"/>
              <a:t>interdum</a:t>
            </a:r>
            <a:r>
              <a:rPr lang="en-GB"/>
              <a:t> </a:t>
            </a:r>
            <a:r>
              <a:rPr lang="en-GB" err="1"/>
              <a:t>commodo</a:t>
            </a:r>
            <a:r>
              <a:rPr lang="en-GB"/>
              <a:t> </a:t>
            </a:r>
            <a:r>
              <a:rPr lang="en-GB" err="1"/>
              <a:t>efficitur</a:t>
            </a:r>
            <a:r>
              <a:rPr lang="en-GB"/>
              <a:t> </a:t>
            </a:r>
            <a:r>
              <a:rPr lang="en-GB" err="1"/>
              <a:t>eu</a:t>
            </a:r>
            <a:r>
              <a:rPr lang="en-GB"/>
              <a:t>, </a:t>
            </a:r>
            <a:r>
              <a:rPr lang="en-GB" err="1"/>
              <a:t>dapibus</a:t>
            </a:r>
            <a:r>
              <a:rPr lang="en-GB"/>
              <a:t> </a:t>
            </a:r>
            <a:r>
              <a:rPr lang="en-GB" err="1"/>
              <a:t>eu</a:t>
            </a:r>
            <a:r>
              <a:rPr lang="en-GB"/>
              <a:t> sem. Nunc id </a:t>
            </a:r>
            <a:r>
              <a:rPr lang="en-GB" err="1"/>
              <a:t>blandit</a:t>
            </a:r>
            <a:r>
              <a:rPr lang="en-GB"/>
              <a:t> </a:t>
            </a:r>
            <a:r>
              <a:rPr lang="en-GB" err="1"/>
              <a:t>nibh</a:t>
            </a:r>
            <a:r>
              <a:rPr lang="en-GB"/>
              <a:t>.</a:t>
            </a:r>
          </a:p>
          <a:p>
            <a:pPr lvl="0"/>
            <a:r>
              <a:rPr lang="en-GB"/>
              <a:t> </a:t>
            </a:r>
            <a:r>
              <a:rPr lang="en-GB" err="1"/>
              <a:t>Etiam</a:t>
            </a:r>
            <a:r>
              <a:rPr lang="en-GB"/>
              <a:t> cursus </a:t>
            </a:r>
            <a:r>
              <a:rPr lang="en-GB" err="1"/>
              <a:t>nisl</a:t>
            </a:r>
            <a:r>
              <a:rPr lang="en-GB"/>
              <a:t> vitae </a:t>
            </a:r>
            <a:r>
              <a:rPr lang="en-GB" err="1"/>
              <a:t>lectus</a:t>
            </a:r>
            <a:r>
              <a:rPr lang="en-GB"/>
              <a:t> fermentum </a:t>
            </a:r>
            <a:r>
              <a:rPr lang="en-GB" err="1"/>
              <a:t>eleifend</a:t>
            </a:r>
            <a:r>
              <a:rPr lang="en-GB"/>
              <a:t>. </a:t>
            </a:r>
            <a:r>
              <a:rPr lang="en-GB" err="1"/>
              <a:t>Mauris</a:t>
            </a:r>
            <a:r>
              <a:rPr lang="en-GB"/>
              <a:t> </a:t>
            </a:r>
            <a:r>
              <a:rPr lang="en-GB" err="1"/>
              <a:t>vehicula</a:t>
            </a:r>
            <a:r>
              <a:rPr lang="en-GB"/>
              <a:t> </a:t>
            </a:r>
            <a:r>
              <a:rPr lang="en-GB" err="1"/>
              <a:t>justo</a:t>
            </a:r>
            <a:r>
              <a:rPr lang="en-GB"/>
              <a:t> ac </a:t>
            </a:r>
            <a:r>
              <a:rPr lang="en-GB" err="1"/>
              <a:t>arcu</a:t>
            </a:r>
            <a:r>
              <a:rPr lang="en-GB"/>
              <a:t> </a:t>
            </a:r>
            <a:r>
              <a:rPr lang="en-GB" err="1"/>
              <a:t>molestie</a:t>
            </a:r>
            <a:r>
              <a:rPr lang="en-GB"/>
              <a:t> </a:t>
            </a:r>
            <a:r>
              <a:rPr lang="en-GB" err="1"/>
              <a:t>laoreet</a:t>
            </a:r>
            <a:r>
              <a:rPr lang="en-GB"/>
              <a:t>. Morbi fermentum </a:t>
            </a:r>
            <a:r>
              <a:rPr lang="en-GB" err="1"/>
              <a:t>metus</a:t>
            </a:r>
            <a:r>
              <a:rPr lang="en-GB"/>
              <a:t> et </a:t>
            </a:r>
            <a:r>
              <a:rPr lang="en-GB" err="1"/>
              <a:t>lectus</a:t>
            </a:r>
            <a:r>
              <a:rPr lang="en-GB"/>
              <a:t> </a:t>
            </a:r>
            <a:r>
              <a:rPr lang="en-GB" err="1"/>
              <a:t>laoreet</a:t>
            </a:r>
            <a:r>
              <a:rPr lang="en-GB"/>
              <a:t>, non </a:t>
            </a:r>
            <a:r>
              <a:rPr lang="en-GB" err="1"/>
              <a:t>imperdiet</a:t>
            </a:r>
            <a:r>
              <a:rPr lang="en-GB"/>
              <a:t> </a:t>
            </a:r>
            <a:r>
              <a:rPr lang="en-GB" err="1"/>
              <a:t>orci</a:t>
            </a:r>
            <a:r>
              <a:rPr lang="en-GB"/>
              <a:t> </a:t>
            </a:r>
            <a:r>
              <a:rPr lang="en-GB" err="1"/>
              <a:t>varius</a:t>
            </a:r>
            <a:r>
              <a:rPr lang="en-GB"/>
              <a:t>. </a:t>
            </a:r>
          </a:p>
        </p:txBody>
      </p:sp>
    </p:spTree>
    <p:extLst>
      <p:ext uri="{BB962C8B-B14F-4D97-AF65-F5344CB8AC3E}">
        <p14:creationId xmlns:p14="http://schemas.microsoft.com/office/powerpoint/2010/main" val="335237063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xt Image Righ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06B4D03-C1F3-34FB-488B-C38046E6152A}"/>
              </a:ext>
            </a:extLst>
          </p:cNvPr>
          <p:cNvSpPr>
            <a:spLocks noGrp="1"/>
          </p:cNvSpPr>
          <p:nvPr>
            <p:ph type="body" sz="quarter" idx="10" hasCustomPrompt="1"/>
          </p:nvPr>
        </p:nvSpPr>
        <p:spPr>
          <a:xfrm>
            <a:off x="1318057" y="1928707"/>
            <a:ext cx="10375037" cy="417429"/>
          </a:xfrm>
          <a:prstGeom prst="rect">
            <a:avLst/>
          </a:prstGeom>
        </p:spPr>
        <p:txBody>
          <a:bodyPr lIns="0" tIns="0" rIns="0" bIns="0"/>
          <a:lstStyle>
            <a:lvl1pPr marL="0" indent="0">
              <a:lnSpc>
                <a:spcPct val="100000"/>
              </a:lnSpc>
              <a:buNone/>
              <a:defRPr sz="2773">
                <a:solidFill>
                  <a:schemeClr val="tx1"/>
                </a:solidFill>
                <a:latin typeface="+mj-lt"/>
              </a:defRPr>
            </a:lvl1pPr>
            <a:lvl2pPr marL="487695" indent="0">
              <a:buNone/>
              <a:defRPr sz="2773">
                <a:latin typeface="+mj-lt"/>
              </a:defRPr>
            </a:lvl2pPr>
            <a:lvl3pPr marL="975390" indent="0">
              <a:buNone/>
              <a:defRPr sz="2773">
                <a:latin typeface="+mj-lt"/>
              </a:defRPr>
            </a:lvl3pPr>
            <a:lvl4pPr marL="1463086" indent="0">
              <a:buNone/>
              <a:defRPr sz="2773">
                <a:latin typeface="+mj-lt"/>
              </a:defRPr>
            </a:lvl4pPr>
            <a:lvl5pPr marL="1950781" indent="0">
              <a:buNone/>
              <a:defRPr sz="2773">
                <a:latin typeface="+mj-lt"/>
              </a:defRPr>
            </a:lvl5pPr>
          </a:lstStyle>
          <a:p>
            <a:pPr lvl="0"/>
            <a:r>
              <a:rPr lang="en-GB"/>
              <a:t>Insert page title in this space</a:t>
            </a:r>
            <a:endParaRPr lang="en-US"/>
          </a:p>
        </p:txBody>
      </p:sp>
      <p:sp>
        <p:nvSpPr>
          <p:cNvPr id="3" name="Text Placeholder 2">
            <a:extLst>
              <a:ext uri="{FF2B5EF4-FFF2-40B4-BE49-F238E27FC236}">
                <a16:creationId xmlns:a16="http://schemas.microsoft.com/office/drawing/2014/main" id="{F55EBBB6-E7DF-E3F2-CDE9-5F69268599B1}"/>
              </a:ext>
            </a:extLst>
          </p:cNvPr>
          <p:cNvSpPr>
            <a:spLocks noGrp="1"/>
          </p:cNvSpPr>
          <p:nvPr>
            <p:ph type="body" sz="quarter" idx="11" hasCustomPrompt="1"/>
          </p:nvPr>
        </p:nvSpPr>
        <p:spPr>
          <a:xfrm>
            <a:off x="1318057" y="2765215"/>
            <a:ext cx="4802945" cy="3003973"/>
          </a:xfrm>
          <a:prstGeom prst="rect">
            <a:avLst/>
          </a:prstGeom>
        </p:spPr>
        <p:txBody>
          <a:bodyPr lIns="0" tIns="0" rIns="0" bIns="0" numCol="1" spcCol="720000"/>
          <a:lstStyle>
            <a:lvl1pPr marL="0" indent="0">
              <a:lnSpc>
                <a:spcPts val="2304"/>
              </a:lnSpc>
              <a:buNone/>
              <a:defRPr sz="1387">
                <a:solidFill>
                  <a:schemeClr val="tx1"/>
                </a:solidFill>
              </a:defRPr>
            </a:lvl1pPr>
            <a:lvl2pPr marL="487695" indent="0">
              <a:lnSpc>
                <a:spcPts val="2197"/>
              </a:lnSpc>
              <a:buNone/>
              <a:defRPr sz="1387">
                <a:solidFill>
                  <a:schemeClr val="tx1"/>
                </a:solidFill>
              </a:defRPr>
            </a:lvl2pPr>
            <a:lvl3pPr marL="975390" indent="0">
              <a:lnSpc>
                <a:spcPts val="2197"/>
              </a:lnSpc>
              <a:buNone/>
              <a:defRPr sz="1387">
                <a:solidFill>
                  <a:schemeClr val="tx1"/>
                </a:solidFill>
              </a:defRPr>
            </a:lvl3pPr>
            <a:lvl4pPr marL="1463086" indent="0">
              <a:lnSpc>
                <a:spcPts val="2197"/>
              </a:lnSpc>
              <a:buNone/>
              <a:defRPr sz="1387">
                <a:solidFill>
                  <a:schemeClr val="tx1"/>
                </a:solidFill>
              </a:defRPr>
            </a:lvl4pPr>
            <a:lvl5pPr marL="1950781" indent="0">
              <a:lnSpc>
                <a:spcPts val="2197"/>
              </a:lnSpc>
              <a:buNone/>
              <a:defRPr sz="1387">
                <a:solidFill>
                  <a:schemeClr val="tx1"/>
                </a:solidFill>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eget</a:t>
            </a:r>
            <a:r>
              <a:rPr lang="en-GB"/>
              <a:t> </a:t>
            </a:r>
            <a:r>
              <a:rPr lang="en-GB" err="1"/>
              <a:t>est</a:t>
            </a:r>
            <a:r>
              <a:rPr lang="en-GB"/>
              <a:t> id </a:t>
            </a:r>
            <a:r>
              <a:rPr lang="en-GB" err="1"/>
              <a:t>tellus</a:t>
            </a:r>
            <a:r>
              <a:rPr lang="en-GB"/>
              <a:t> dictum semper. </a:t>
            </a:r>
            <a:r>
              <a:rPr lang="en-GB" err="1"/>
              <a:t>Curabitur</a:t>
            </a:r>
            <a:r>
              <a:rPr lang="en-GB"/>
              <a:t> </a:t>
            </a:r>
            <a:r>
              <a:rPr lang="en-GB" err="1"/>
              <a:t>vel</a:t>
            </a:r>
            <a:r>
              <a:rPr lang="en-GB"/>
              <a:t> </a:t>
            </a:r>
            <a:r>
              <a:rPr lang="en-GB" err="1"/>
              <a:t>aliquet</a:t>
            </a:r>
            <a:r>
              <a:rPr lang="en-GB"/>
              <a:t> </a:t>
            </a:r>
            <a:r>
              <a:rPr lang="en-GB" err="1"/>
              <a:t>lectus</a:t>
            </a:r>
            <a:r>
              <a:rPr lang="en-GB"/>
              <a:t>. </a:t>
            </a:r>
            <a:r>
              <a:rPr lang="en-GB" err="1"/>
              <a:t>Pellentesque</a:t>
            </a:r>
            <a:r>
              <a:rPr lang="en-GB"/>
              <a:t> </a:t>
            </a:r>
            <a:r>
              <a:rPr lang="en-GB" err="1"/>
              <a:t>condimentum</a:t>
            </a:r>
            <a:r>
              <a:rPr lang="en-GB"/>
              <a:t>, </a:t>
            </a:r>
            <a:r>
              <a:rPr lang="en-GB" err="1"/>
              <a:t>neque</a:t>
            </a:r>
            <a:r>
              <a:rPr lang="en-GB"/>
              <a:t> in </a:t>
            </a:r>
            <a:r>
              <a:rPr lang="en-GB" err="1"/>
              <a:t>sodales</a:t>
            </a:r>
            <a:r>
              <a:rPr lang="en-GB"/>
              <a:t> </a:t>
            </a:r>
            <a:r>
              <a:rPr lang="en-GB" err="1"/>
              <a:t>commodo</a:t>
            </a:r>
            <a:r>
              <a:rPr lang="en-GB"/>
              <a:t>, </a:t>
            </a:r>
            <a:r>
              <a:rPr lang="en-GB" err="1"/>
              <a:t>arcu</a:t>
            </a:r>
            <a:r>
              <a:rPr lang="en-GB"/>
              <a:t> </a:t>
            </a:r>
            <a:r>
              <a:rPr lang="en-GB" err="1"/>
              <a:t>tortor</a:t>
            </a:r>
            <a:r>
              <a:rPr lang="en-GB"/>
              <a:t> </a:t>
            </a:r>
            <a:r>
              <a:rPr lang="en-GB" err="1"/>
              <a:t>egestas</a:t>
            </a:r>
            <a:r>
              <a:rPr lang="en-GB"/>
              <a:t> </a:t>
            </a:r>
            <a:r>
              <a:rPr lang="en-GB" err="1"/>
              <a:t>sem</a:t>
            </a:r>
            <a:r>
              <a:rPr lang="en-GB"/>
              <a:t>, ac </a:t>
            </a:r>
            <a:r>
              <a:rPr lang="en-GB" err="1"/>
              <a:t>lobortis</a:t>
            </a:r>
            <a:r>
              <a:rPr lang="en-GB"/>
              <a:t> </a:t>
            </a:r>
            <a:r>
              <a:rPr lang="en-GB" err="1"/>
              <a:t>tortor</a:t>
            </a:r>
            <a:r>
              <a:rPr lang="en-GB"/>
              <a:t> </a:t>
            </a:r>
            <a:r>
              <a:rPr lang="en-GB" err="1"/>
              <a:t>quam</a:t>
            </a:r>
            <a:r>
              <a:rPr lang="en-GB"/>
              <a:t> et est. </a:t>
            </a:r>
            <a:r>
              <a:rPr lang="en-GB" err="1"/>
              <a:t>Sed</a:t>
            </a:r>
            <a:r>
              <a:rPr lang="en-GB"/>
              <a:t> </a:t>
            </a:r>
            <a:r>
              <a:rPr lang="en-GB" err="1"/>
              <a:t>hendrerit</a:t>
            </a:r>
            <a:r>
              <a:rPr lang="en-GB"/>
              <a:t> </a:t>
            </a:r>
            <a:r>
              <a:rPr lang="en-GB" err="1"/>
              <a:t>augue</a:t>
            </a:r>
            <a:r>
              <a:rPr lang="en-GB"/>
              <a:t> sit </a:t>
            </a:r>
            <a:r>
              <a:rPr lang="en-GB" err="1"/>
              <a:t>amet</a:t>
            </a:r>
            <a:r>
              <a:rPr lang="en-GB"/>
              <a:t> </a:t>
            </a:r>
            <a:r>
              <a:rPr lang="en-GB" err="1"/>
              <a:t>nulla</a:t>
            </a:r>
            <a:r>
              <a:rPr lang="en-GB"/>
              <a:t> pharetra </a:t>
            </a:r>
            <a:r>
              <a:rPr lang="en-GB" err="1"/>
              <a:t>dignissim</a:t>
            </a:r>
            <a:r>
              <a:rPr lang="en-GB"/>
              <a:t>. Maecenas tempus eros </a:t>
            </a:r>
            <a:r>
              <a:rPr lang="en-GB" err="1"/>
              <a:t>aliquet</a:t>
            </a:r>
            <a:r>
              <a:rPr lang="en-GB"/>
              <a:t> </a:t>
            </a:r>
            <a:r>
              <a:rPr lang="en-GB" err="1"/>
              <a:t>velit</a:t>
            </a:r>
            <a:r>
              <a:rPr lang="en-GB"/>
              <a:t> </a:t>
            </a:r>
            <a:r>
              <a:rPr lang="en-GB" err="1"/>
              <a:t>sodales</a:t>
            </a:r>
            <a:r>
              <a:rPr lang="en-GB"/>
              <a:t> </a:t>
            </a:r>
            <a:r>
              <a:rPr lang="en-GB" err="1"/>
              <a:t>bibendum</a:t>
            </a:r>
            <a:r>
              <a:rPr lang="en-GB"/>
              <a:t>. </a:t>
            </a:r>
          </a:p>
          <a:p>
            <a:pPr lvl="0"/>
            <a:r>
              <a:rPr lang="en-GB"/>
              <a:t>Nunc </a:t>
            </a:r>
            <a:r>
              <a:rPr lang="en-GB" err="1"/>
              <a:t>ornare</a:t>
            </a:r>
            <a:r>
              <a:rPr lang="en-GB"/>
              <a:t> </a:t>
            </a:r>
            <a:r>
              <a:rPr lang="en-GB" err="1"/>
              <a:t>tortor</a:t>
            </a:r>
            <a:r>
              <a:rPr lang="en-GB"/>
              <a:t> ante, </a:t>
            </a:r>
            <a:r>
              <a:rPr lang="en-GB" err="1"/>
              <a:t>quis</a:t>
            </a:r>
            <a:r>
              <a:rPr lang="en-GB"/>
              <a:t> gravida </a:t>
            </a:r>
            <a:r>
              <a:rPr lang="en-GB" err="1"/>
              <a:t>orci</a:t>
            </a:r>
            <a:r>
              <a:rPr lang="en-GB"/>
              <a:t> semper a. Donec </a:t>
            </a:r>
            <a:r>
              <a:rPr lang="en-GB" err="1"/>
              <a:t>malesuada</a:t>
            </a:r>
            <a:r>
              <a:rPr lang="en-GB"/>
              <a:t> </a:t>
            </a:r>
            <a:r>
              <a:rPr lang="en-GB" err="1"/>
              <a:t>arcu</a:t>
            </a:r>
            <a:r>
              <a:rPr lang="en-GB"/>
              <a:t> ac fermentum </a:t>
            </a:r>
            <a:r>
              <a:rPr lang="en-GB" err="1"/>
              <a:t>tincidunt</a:t>
            </a:r>
            <a:r>
              <a:rPr lang="en-GB"/>
              <a:t>. </a:t>
            </a:r>
            <a:r>
              <a:rPr lang="en-GB" err="1"/>
              <a:t>Quisque</a:t>
            </a:r>
            <a:r>
              <a:rPr lang="en-GB"/>
              <a:t> </a:t>
            </a:r>
            <a:r>
              <a:rPr lang="en-GB" err="1"/>
              <a:t>pellentesque</a:t>
            </a:r>
            <a:r>
              <a:rPr lang="en-GB"/>
              <a:t> </a:t>
            </a:r>
            <a:r>
              <a:rPr lang="en-GB" err="1"/>
              <a:t>luctus</a:t>
            </a:r>
            <a:r>
              <a:rPr lang="en-GB"/>
              <a:t> </a:t>
            </a:r>
            <a:r>
              <a:rPr lang="en-GB" err="1"/>
              <a:t>sem</a:t>
            </a:r>
            <a:r>
              <a:rPr lang="en-GB"/>
              <a:t> </a:t>
            </a:r>
            <a:r>
              <a:rPr lang="en-GB" err="1"/>
              <a:t>tincidunt</a:t>
            </a:r>
            <a:r>
              <a:rPr lang="en-GB"/>
              <a:t> </a:t>
            </a:r>
            <a:r>
              <a:rPr lang="en-GB" err="1"/>
              <a:t>sagittis</a:t>
            </a:r>
            <a:r>
              <a:rPr lang="en-GB"/>
              <a:t>.</a:t>
            </a:r>
          </a:p>
        </p:txBody>
      </p:sp>
      <p:sp>
        <p:nvSpPr>
          <p:cNvPr id="7" name="Picture Placeholder 5">
            <a:extLst>
              <a:ext uri="{FF2B5EF4-FFF2-40B4-BE49-F238E27FC236}">
                <a16:creationId xmlns:a16="http://schemas.microsoft.com/office/drawing/2014/main" id="{7A6877A3-00E1-678D-2584-68B947B22275}"/>
              </a:ext>
            </a:extLst>
          </p:cNvPr>
          <p:cNvSpPr>
            <a:spLocks noGrp="1"/>
          </p:cNvSpPr>
          <p:nvPr>
            <p:ph type="pic" sz="quarter" idx="13" hasCustomPrompt="1"/>
          </p:nvPr>
        </p:nvSpPr>
        <p:spPr>
          <a:xfrm>
            <a:off x="6890150" y="2765215"/>
            <a:ext cx="4802944" cy="3003973"/>
          </a:xfrm>
          <a:prstGeom prst="rect">
            <a:avLst/>
          </a:prstGeom>
          <a:pattFill prst="pct5">
            <a:fgClr>
              <a:schemeClr val="accent1"/>
            </a:fgClr>
            <a:bgClr>
              <a:schemeClr val="bg1"/>
            </a:bgClr>
          </a:pattFill>
        </p:spPr>
        <p:txBody>
          <a:bodyPr anchor="ctr"/>
          <a:lstStyle>
            <a:lvl1pPr marL="0" indent="0" algn="ctr">
              <a:buNone/>
              <a:defRPr sz="2773"/>
            </a:lvl1pPr>
          </a:lstStyle>
          <a:p>
            <a:r>
              <a:rPr lang="en-US"/>
              <a:t>Insert image here</a:t>
            </a:r>
          </a:p>
        </p:txBody>
      </p:sp>
    </p:spTree>
    <p:extLst>
      <p:ext uri="{BB962C8B-B14F-4D97-AF65-F5344CB8AC3E}">
        <p14:creationId xmlns:p14="http://schemas.microsoft.com/office/powerpoint/2010/main" val="14156630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Text Image Lef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06B4D03-C1F3-34FB-488B-C38046E6152A}"/>
              </a:ext>
            </a:extLst>
          </p:cNvPr>
          <p:cNvSpPr>
            <a:spLocks noGrp="1"/>
          </p:cNvSpPr>
          <p:nvPr>
            <p:ph type="body" sz="quarter" idx="10" hasCustomPrompt="1"/>
          </p:nvPr>
        </p:nvSpPr>
        <p:spPr>
          <a:xfrm>
            <a:off x="1318058" y="1928707"/>
            <a:ext cx="10375038" cy="417429"/>
          </a:xfrm>
          <a:prstGeom prst="rect">
            <a:avLst/>
          </a:prstGeom>
        </p:spPr>
        <p:txBody>
          <a:bodyPr lIns="0" tIns="0" rIns="0" bIns="0"/>
          <a:lstStyle>
            <a:lvl1pPr marL="0" indent="0">
              <a:lnSpc>
                <a:spcPct val="100000"/>
              </a:lnSpc>
              <a:buNone/>
              <a:defRPr sz="2773">
                <a:solidFill>
                  <a:schemeClr val="tx1"/>
                </a:solidFill>
                <a:latin typeface="+mj-lt"/>
              </a:defRPr>
            </a:lvl1pPr>
            <a:lvl2pPr marL="487695" indent="0">
              <a:buNone/>
              <a:defRPr sz="2773">
                <a:latin typeface="+mj-lt"/>
              </a:defRPr>
            </a:lvl2pPr>
            <a:lvl3pPr marL="975390" indent="0">
              <a:buNone/>
              <a:defRPr sz="2773">
                <a:latin typeface="+mj-lt"/>
              </a:defRPr>
            </a:lvl3pPr>
            <a:lvl4pPr marL="1463086" indent="0">
              <a:buNone/>
              <a:defRPr sz="2773">
                <a:latin typeface="+mj-lt"/>
              </a:defRPr>
            </a:lvl4pPr>
            <a:lvl5pPr marL="1950781" indent="0">
              <a:buNone/>
              <a:defRPr sz="2773">
                <a:latin typeface="+mj-lt"/>
              </a:defRPr>
            </a:lvl5pPr>
          </a:lstStyle>
          <a:p>
            <a:pPr lvl="0"/>
            <a:r>
              <a:rPr lang="en-GB"/>
              <a:t>Insert page title in this space</a:t>
            </a:r>
            <a:endParaRPr lang="en-US"/>
          </a:p>
        </p:txBody>
      </p:sp>
      <p:sp>
        <p:nvSpPr>
          <p:cNvPr id="3" name="Text Placeholder 2">
            <a:extLst>
              <a:ext uri="{FF2B5EF4-FFF2-40B4-BE49-F238E27FC236}">
                <a16:creationId xmlns:a16="http://schemas.microsoft.com/office/drawing/2014/main" id="{F55EBBB6-E7DF-E3F2-CDE9-5F69268599B1}"/>
              </a:ext>
            </a:extLst>
          </p:cNvPr>
          <p:cNvSpPr>
            <a:spLocks noGrp="1"/>
          </p:cNvSpPr>
          <p:nvPr>
            <p:ph type="body" sz="quarter" idx="11" hasCustomPrompt="1"/>
          </p:nvPr>
        </p:nvSpPr>
        <p:spPr>
          <a:xfrm>
            <a:off x="6890152" y="2765215"/>
            <a:ext cx="4802945" cy="3003973"/>
          </a:xfrm>
          <a:prstGeom prst="rect">
            <a:avLst/>
          </a:prstGeom>
        </p:spPr>
        <p:txBody>
          <a:bodyPr lIns="0" tIns="0" rIns="0" bIns="0" numCol="1" spcCol="720000"/>
          <a:lstStyle>
            <a:lvl1pPr marL="0" indent="0">
              <a:lnSpc>
                <a:spcPts val="2304"/>
              </a:lnSpc>
              <a:buNone/>
              <a:defRPr sz="1387">
                <a:solidFill>
                  <a:schemeClr val="tx1"/>
                </a:solidFill>
              </a:defRPr>
            </a:lvl1pPr>
            <a:lvl2pPr marL="487695" indent="0">
              <a:lnSpc>
                <a:spcPts val="2197"/>
              </a:lnSpc>
              <a:buNone/>
              <a:defRPr sz="1387">
                <a:solidFill>
                  <a:schemeClr val="tx1"/>
                </a:solidFill>
              </a:defRPr>
            </a:lvl2pPr>
            <a:lvl3pPr marL="975390" indent="0">
              <a:lnSpc>
                <a:spcPts val="2197"/>
              </a:lnSpc>
              <a:buNone/>
              <a:defRPr sz="1387">
                <a:solidFill>
                  <a:schemeClr val="tx1"/>
                </a:solidFill>
              </a:defRPr>
            </a:lvl3pPr>
            <a:lvl4pPr marL="1463086" indent="0">
              <a:lnSpc>
                <a:spcPts val="2197"/>
              </a:lnSpc>
              <a:buNone/>
              <a:defRPr sz="1387">
                <a:solidFill>
                  <a:schemeClr val="tx1"/>
                </a:solidFill>
              </a:defRPr>
            </a:lvl4pPr>
            <a:lvl5pPr marL="1950781" indent="0">
              <a:lnSpc>
                <a:spcPts val="2197"/>
              </a:lnSpc>
              <a:buNone/>
              <a:defRPr sz="1387">
                <a:solidFill>
                  <a:schemeClr val="tx1"/>
                </a:solidFill>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eget</a:t>
            </a:r>
            <a:r>
              <a:rPr lang="en-GB"/>
              <a:t> </a:t>
            </a:r>
            <a:r>
              <a:rPr lang="en-GB" err="1"/>
              <a:t>est</a:t>
            </a:r>
            <a:r>
              <a:rPr lang="en-GB"/>
              <a:t> id </a:t>
            </a:r>
            <a:r>
              <a:rPr lang="en-GB" err="1"/>
              <a:t>tellus</a:t>
            </a:r>
            <a:r>
              <a:rPr lang="en-GB"/>
              <a:t> dictum semper. </a:t>
            </a:r>
            <a:r>
              <a:rPr lang="en-GB" err="1"/>
              <a:t>Curabitur</a:t>
            </a:r>
            <a:r>
              <a:rPr lang="en-GB"/>
              <a:t> </a:t>
            </a:r>
            <a:r>
              <a:rPr lang="en-GB" err="1"/>
              <a:t>vel</a:t>
            </a:r>
            <a:r>
              <a:rPr lang="en-GB"/>
              <a:t> </a:t>
            </a:r>
            <a:r>
              <a:rPr lang="en-GB" err="1"/>
              <a:t>aliquet</a:t>
            </a:r>
            <a:r>
              <a:rPr lang="en-GB"/>
              <a:t> </a:t>
            </a:r>
            <a:r>
              <a:rPr lang="en-GB" err="1"/>
              <a:t>lectus</a:t>
            </a:r>
            <a:r>
              <a:rPr lang="en-GB"/>
              <a:t>. </a:t>
            </a:r>
            <a:r>
              <a:rPr lang="en-GB" err="1"/>
              <a:t>Pellentesque</a:t>
            </a:r>
            <a:r>
              <a:rPr lang="en-GB"/>
              <a:t> </a:t>
            </a:r>
            <a:r>
              <a:rPr lang="en-GB" err="1"/>
              <a:t>condimentum</a:t>
            </a:r>
            <a:r>
              <a:rPr lang="en-GB"/>
              <a:t>, </a:t>
            </a:r>
            <a:r>
              <a:rPr lang="en-GB" err="1"/>
              <a:t>neque</a:t>
            </a:r>
            <a:r>
              <a:rPr lang="en-GB"/>
              <a:t> in </a:t>
            </a:r>
            <a:r>
              <a:rPr lang="en-GB" err="1"/>
              <a:t>sodales</a:t>
            </a:r>
            <a:r>
              <a:rPr lang="en-GB"/>
              <a:t> </a:t>
            </a:r>
            <a:r>
              <a:rPr lang="en-GB" err="1"/>
              <a:t>commodo</a:t>
            </a:r>
            <a:r>
              <a:rPr lang="en-GB"/>
              <a:t>, </a:t>
            </a:r>
            <a:r>
              <a:rPr lang="en-GB" err="1"/>
              <a:t>arcu</a:t>
            </a:r>
            <a:r>
              <a:rPr lang="en-GB"/>
              <a:t> </a:t>
            </a:r>
            <a:r>
              <a:rPr lang="en-GB" err="1"/>
              <a:t>tortor</a:t>
            </a:r>
            <a:r>
              <a:rPr lang="en-GB"/>
              <a:t> </a:t>
            </a:r>
            <a:r>
              <a:rPr lang="en-GB" err="1"/>
              <a:t>egestas</a:t>
            </a:r>
            <a:r>
              <a:rPr lang="en-GB"/>
              <a:t> </a:t>
            </a:r>
            <a:r>
              <a:rPr lang="en-GB" err="1"/>
              <a:t>sem</a:t>
            </a:r>
            <a:r>
              <a:rPr lang="en-GB"/>
              <a:t>, ac </a:t>
            </a:r>
            <a:r>
              <a:rPr lang="en-GB" err="1"/>
              <a:t>lobortis</a:t>
            </a:r>
            <a:r>
              <a:rPr lang="en-GB"/>
              <a:t> </a:t>
            </a:r>
            <a:r>
              <a:rPr lang="en-GB" err="1"/>
              <a:t>tortor</a:t>
            </a:r>
            <a:r>
              <a:rPr lang="en-GB"/>
              <a:t> </a:t>
            </a:r>
            <a:r>
              <a:rPr lang="en-GB" err="1"/>
              <a:t>quam</a:t>
            </a:r>
            <a:r>
              <a:rPr lang="en-GB"/>
              <a:t> et est. </a:t>
            </a:r>
            <a:r>
              <a:rPr lang="en-GB" err="1"/>
              <a:t>Sed</a:t>
            </a:r>
            <a:r>
              <a:rPr lang="en-GB"/>
              <a:t> </a:t>
            </a:r>
            <a:r>
              <a:rPr lang="en-GB" err="1"/>
              <a:t>hendrerit</a:t>
            </a:r>
            <a:r>
              <a:rPr lang="en-GB"/>
              <a:t> </a:t>
            </a:r>
            <a:r>
              <a:rPr lang="en-GB" err="1"/>
              <a:t>augue</a:t>
            </a:r>
            <a:r>
              <a:rPr lang="en-GB"/>
              <a:t> sit </a:t>
            </a:r>
            <a:r>
              <a:rPr lang="en-GB" err="1"/>
              <a:t>amet</a:t>
            </a:r>
            <a:r>
              <a:rPr lang="en-GB"/>
              <a:t> </a:t>
            </a:r>
            <a:r>
              <a:rPr lang="en-GB" err="1"/>
              <a:t>nulla</a:t>
            </a:r>
            <a:r>
              <a:rPr lang="en-GB"/>
              <a:t> pharetra </a:t>
            </a:r>
            <a:r>
              <a:rPr lang="en-GB" err="1"/>
              <a:t>dignissim</a:t>
            </a:r>
            <a:r>
              <a:rPr lang="en-GB"/>
              <a:t>. Maecenas tempus eros </a:t>
            </a:r>
            <a:r>
              <a:rPr lang="en-GB" err="1"/>
              <a:t>aliquet</a:t>
            </a:r>
            <a:r>
              <a:rPr lang="en-GB"/>
              <a:t> </a:t>
            </a:r>
            <a:r>
              <a:rPr lang="en-GB" err="1"/>
              <a:t>velit</a:t>
            </a:r>
            <a:r>
              <a:rPr lang="en-GB"/>
              <a:t> </a:t>
            </a:r>
            <a:r>
              <a:rPr lang="en-GB" err="1"/>
              <a:t>sodales</a:t>
            </a:r>
            <a:r>
              <a:rPr lang="en-GB"/>
              <a:t> </a:t>
            </a:r>
            <a:r>
              <a:rPr lang="en-GB" err="1"/>
              <a:t>bibendum</a:t>
            </a:r>
            <a:r>
              <a:rPr lang="en-GB"/>
              <a:t>. </a:t>
            </a:r>
          </a:p>
          <a:p>
            <a:pPr lvl="0"/>
            <a:r>
              <a:rPr lang="en-GB"/>
              <a:t>Nunc </a:t>
            </a:r>
            <a:r>
              <a:rPr lang="en-GB" err="1"/>
              <a:t>ornare</a:t>
            </a:r>
            <a:r>
              <a:rPr lang="en-GB"/>
              <a:t> </a:t>
            </a:r>
            <a:r>
              <a:rPr lang="en-GB" err="1"/>
              <a:t>tortor</a:t>
            </a:r>
            <a:r>
              <a:rPr lang="en-GB"/>
              <a:t> ante, </a:t>
            </a:r>
            <a:r>
              <a:rPr lang="en-GB" err="1"/>
              <a:t>quis</a:t>
            </a:r>
            <a:r>
              <a:rPr lang="en-GB"/>
              <a:t> gravida </a:t>
            </a:r>
            <a:r>
              <a:rPr lang="en-GB" err="1"/>
              <a:t>orci</a:t>
            </a:r>
            <a:r>
              <a:rPr lang="en-GB"/>
              <a:t> semper a. Donec </a:t>
            </a:r>
            <a:r>
              <a:rPr lang="en-GB" err="1"/>
              <a:t>malesuada</a:t>
            </a:r>
            <a:r>
              <a:rPr lang="en-GB"/>
              <a:t> </a:t>
            </a:r>
            <a:r>
              <a:rPr lang="en-GB" err="1"/>
              <a:t>arcu</a:t>
            </a:r>
            <a:r>
              <a:rPr lang="en-GB"/>
              <a:t> ac fermentum </a:t>
            </a:r>
            <a:r>
              <a:rPr lang="en-GB" err="1"/>
              <a:t>tincidunt</a:t>
            </a:r>
            <a:r>
              <a:rPr lang="en-GB"/>
              <a:t>. </a:t>
            </a:r>
            <a:r>
              <a:rPr lang="en-GB" err="1"/>
              <a:t>Quisque</a:t>
            </a:r>
            <a:r>
              <a:rPr lang="en-GB"/>
              <a:t> </a:t>
            </a:r>
            <a:r>
              <a:rPr lang="en-GB" err="1"/>
              <a:t>pellentesque</a:t>
            </a:r>
            <a:r>
              <a:rPr lang="en-GB"/>
              <a:t> </a:t>
            </a:r>
            <a:r>
              <a:rPr lang="en-GB" err="1"/>
              <a:t>luctus</a:t>
            </a:r>
            <a:r>
              <a:rPr lang="en-GB"/>
              <a:t> </a:t>
            </a:r>
            <a:r>
              <a:rPr lang="en-GB" err="1"/>
              <a:t>sem</a:t>
            </a:r>
            <a:r>
              <a:rPr lang="en-GB"/>
              <a:t> </a:t>
            </a:r>
            <a:r>
              <a:rPr lang="en-GB" err="1"/>
              <a:t>tincidunt</a:t>
            </a:r>
            <a:r>
              <a:rPr lang="en-GB"/>
              <a:t> </a:t>
            </a:r>
            <a:r>
              <a:rPr lang="en-GB" err="1"/>
              <a:t>sagittis</a:t>
            </a:r>
            <a:r>
              <a:rPr lang="en-GB"/>
              <a:t>.</a:t>
            </a:r>
          </a:p>
        </p:txBody>
      </p:sp>
      <p:sp>
        <p:nvSpPr>
          <p:cNvPr id="7" name="Picture Placeholder 5">
            <a:extLst>
              <a:ext uri="{FF2B5EF4-FFF2-40B4-BE49-F238E27FC236}">
                <a16:creationId xmlns:a16="http://schemas.microsoft.com/office/drawing/2014/main" id="{7A6877A3-00E1-678D-2584-68B947B22275}"/>
              </a:ext>
            </a:extLst>
          </p:cNvPr>
          <p:cNvSpPr>
            <a:spLocks noGrp="1"/>
          </p:cNvSpPr>
          <p:nvPr>
            <p:ph type="pic" sz="quarter" idx="13" hasCustomPrompt="1"/>
          </p:nvPr>
        </p:nvSpPr>
        <p:spPr>
          <a:xfrm>
            <a:off x="1318056" y="2765214"/>
            <a:ext cx="4802944" cy="3003974"/>
          </a:xfrm>
          <a:prstGeom prst="rect">
            <a:avLst/>
          </a:prstGeom>
          <a:pattFill prst="pct5">
            <a:fgClr>
              <a:schemeClr val="accent1"/>
            </a:fgClr>
            <a:bgClr>
              <a:schemeClr val="bg1"/>
            </a:bgClr>
          </a:pattFill>
        </p:spPr>
        <p:txBody>
          <a:bodyPr anchor="ctr"/>
          <a:lstStyle>
            <a:lvl1pPr marL="0" indent="0" algn="ctr">
              <a:buNone/>
              <a:defRPr sz="2773"/>
            </a:lvl1pPr>
          </a:lstStyle>
          <a:p>
            <a:r>
              <a:rPr lang="en-US"/>
              <a:t>Insert image here</a:t>
            </a:r>
          </a:p>
        </p:txBody>
      </p:sp>
    </p:spTree>
    <p:extLst>
      <p:ext uri="{BB962C8B-B14F-4D97-AF65-F5344CB8AC3E}">
        <p14:creationId xmlns:p14="http://schemas.microsoft.com/office/powerpoint/2010/main" val="48793582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2_Text Image Lef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06B4D03-C1F3-34FB-488B-C38046E6152A}"/>
              </a:ext>
            </a:extLst>
          </p:cNvPr>
          <p:cNvSpPr>
            <a:spLocks noGrp="1"/>
          </p:cNvSpPr>
          <p:nvPr>
            <p:ph type="body" sz="quarter" idx="10" hasCustomPrompt="1"/>
          </p:nvPr>
        </p:nvSpPr>
        <p:spPr>
          <a:xfrm>
            <a:off x="1934860" y="474868"/>
            <a:ext cx="10375038" cy="417429"/>
          </a:xfrm>
          <a:prstGeom prst="rect">
            <a:avLst/>
          </a:prstGeom>
        </p:spPr>
        <p:txBody>
          <a:bodyPr lIns="0" tIns="0" rIns="0" bIns="0"/>
          <a:lstStyle>
            <a:lvl1pPr marL="0" indent="0">
              <a:lnSpc>
                <a:spcPct val="100000"/>
              </a:lnSpc>
              <a:buNone/>
              <a:defRPr sz="2773">
                <a:solidFill>
                  <a:schemeClr val="tx1"/>
                </a:solidFill>
                <a:latin typeface="+mj-lt"/>
              </a:defRPr>
            </a:lvl1pPr>
            <a:lvl2pPr marL="487695" indent="0">
              <a:buNone/>
              <a:defRPr sz="2773">
                <a:latin typeface="+mj-lt"/>
              </a:defRPr>
            </a:lvl2pPr>
            <a:lvl3pPr marL="975390" indent="0">
              <a:buNone/>
              <a:defRPr sz="2773">
                <a:latin typeface="+mj-lt"/>
              </a:defRPr>
            </a:lvl3pPr>
            <a:lvl4pPr marL="1463086" indent="0">
              <a:buNone/>
              <a:defRPr sz="2773">
                <a:latin typeface="+mj-lt"/>
              </a:defRPr>
            </a:lvl4pPr>
            <a:lvl5pPr marL="1950781" indent="0">
              <a:buNone/>
              <a:defRPr sz="2773">
                <a:latin typeface="+mj-lt"/>
              </a:defRPr>
            </a:lvl5pPr>
          </a:lstStyle>
          <a:p>
            <a:pPr lvl="0"/>
            <a:r>
              <a:rPr lang="en-GB"/>
              <a:t>Insert page title in this space</a:t>
            </a:r>
            <a:endParaRPr lang="en-US"/>
          </a:p>
        </p:txBody>
      </p:sp>
      <p:sp>
        <p:nvSpPr>
          <p:cNvPr id="3" name="Text Placeholder 2">
            <a:extLst>
              <a:ext uri="{FF2B5EF4-FFF2-40B4-BE49-F238E27FC236}">
                <a16:creationId xmlns:a16="http://schemas.microsoft.com/office/drawing/2014/main" id="{F55EBBB6-E7DF-E3F2-CDE9-5F69268599B1}"/>
              </a:ext>
            </a:extLst>
          </p:cNvPr>
          <p:cNvSpPr>
            <a:spLocks noGrp="1"/>
          </p:cNvSpPr>
          <p:nvPr>
            <p:ph type="body" sz="quarter" idx="11" hasCustomPrompt="1"/>
          </p:nvPr>
        </p:nvSpPr>
        <p:spPr>
          <a:xfrm>
            <a:off x="856159" y="1647071"/>
            <a:ext cx="10836938" cy="4122117"/>
          </a:xfrm>
          <a:prstGeom prst="rect">
            <a:avLst/>
          </a:prstGeom>
        </p:spPr>
        <p:txBody>
          <a:bodyPr lIns="0" tIns="0" rIns="0" bIns="0" numCol="1" spcCol="720000"/>
          <a:lstStyle>
            <a:lvl1pPr marL="0" indent="0">
              <a:lnSpc>
                <a:spcPts val="2304"/>
              </a:lnSpc>
              <a:buNone/>
              <a:defRPr sz="1387">
                <a:solidFill>
                  <a:schemeClr val="tx1"/>
                </a:solidFill>
              </a:defRPr>
            </a:lvl1pPr>
            <a:lvl2pPr marL="487695" indent="0">
              <a:lnSpc>
                <a:spcPts val="2197"/>
              </a:lnSpc>
              <a:buNone/>
              <a:defRPr sz="1387">
                <a:solidFill>
                  <a:schemeClr val="tx1"/>
                </a:solidFill>
              </a:defRPr>
            </a:lvl2pPr>
            <a:lvl3pPr marL="975390" indent="0">
              <a:lnSpc>
                <a:spcPts val="2197"/>
              </a:lnSpc>
              <a:buNone/>
              <a:defRPr sz="1387">
                <a:solidFill>
                  <a:schemeClr val="tx1"/>
                </a:solidFill>
              </a:defRPr>
            </a:lvl3pPr>
            <a:lvl4pPr marL="1463086" indent="0">
              <a:lnSpc>
                <a:spcPts val="2197"/>
              </a:lnSpc>
              <a:buNone/>
              <a:defRPr sz="1387">
                <a:solidFill>
                  <a:schemeClr val="tx1"/>
                </a:solidFill>
              </a:defRPr>
            </a:lvl4pPr>
            <a:lvl5pPr marL="1950781" indent="0">
              <a:lnSpc>
                <a:spcPts val="2197"/>
              </a:lnSpc>
              <a:buNone/>
              <a:defRPr sz="1387">
                <a:solidFill>
                  <a:schemeClr val="tx1"/>
                </a:solidFill>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eget</a:t>
            </a:r>
            <a:r>
              <a:rPr lang="en-GB"/>
              <a:t> </a:t>
            </a:r>
            <a:r>
              <a:rPr lang="en-GB" err="1"/>
              <a:t>est</a:t>
            </a:r>
            <a:r>
              <a:rPr lang="en-GB"/>
              <a:t> id </a:t>
            </a:r>
            <a:r>
              <a:rPr lang="en-GB" err="1"/>
              <a:t>tellus</a:t>
            </a:r>
            <a:r>
              <a:rPr lang="en-GB"/>
              <a:t> dictum semper. </a:t>
            </a:r>
            <a:r>
              <a:rPr lang="en-GB" err="1"/>
              <a:t>Curabitur</a:t>
            </a:r>
            <a:r>
              <a:rPr lang="en-GB"/>
              <a:t> </a:t>
            </a:r>
            <a:r>
              <a:rPr lang="en-GB" err="1"/>
              <a:t>vel</a:t>
            </a:r>
            <a:r>
              <a:rPr lang="en-GB"/>
              <a:t> </a:t>
            </a:r>
            <a:r>
              <a:rPr lang="en-GB" err="1"/>
              <a:t>aliquet</a:t>
            </a:r>
            <a:r>
              <a:rPr lang="en-GB"/>
              <a:t> </a:t>
            </a:r>
            <a:r>
              <a:rPr lang="en-GB" err="1"/>
              <a:t>lectus</a:t>
            </a:r>
            <a:r>
              <a:rPr lang="en-GB"/>
              <a:t>. </a:t>
            </a:r>
            <a:r>
              <a:rPr lang="en-GB" err="1"/>
              <a:t>Pellentesque</a:t>
            </a:r>
            <a:r>
              <a:rPr lang="en-GB"/>
              <a:t> </a:t>
            </a:r>
            <a:r>
              <a:rPr lang="en-GB" err="1"/>
              <a:t>condimentum</a:t>
            </a:r>
            <a:r>
              <a:rPr lang="en-GB"/>
              <a:t>, </a:t>
            </a:r>
            <a:r>
              <a:rPr lang="en-GB" err="1"/>
              <a:t>neque</a:t>
            </a:r>
            <a:r>
              <a:rPr lang="en-GB"/>
              <a:t> in </a:t>
            </a:r>
            <a:r>
              <a:rPr lang="en-GB" err="1"/>
              <a:t>sodales</a:t>
            </a:r>
            <a:r>
              <a:rPr lang="en-GB"/>
              <a:t> </a:t>
            </a:r>
            <a:r>
              <a:rPr lang="en-GB" err="1"/>
              <a:t>commodo</a:t>
            </a:r>
            <a:r>
              <a:rPr lang="en-GB"/>
              <a:t>, </a:t>
            </a:r>
            <a:r>
              <a:rPr lang="en-GB" err="1"/>
              <a:t>arcu</a:t>
            </a:r>
            <a:r>
              <a:rPr lang="en-GB"/>
              <a:t> </a:t>
            </a:r>
            <a:r>
              <a:rPr lang="en-GB" err="1"/>
              <a:t>tortor</a:t>
            </a:r>
            <a:r>
              <a:rPr lang="en-GB"/>
              <a:t> </a:t>
            </a:r>
            <a:r>
              <a:rPr lang="en-GB" err="1"/>
              <a:t>egestas</a:t>
            </a:r>
            <a:r>
              <a:rPr lang="en-GB"/>
              <a:t> </a:t>
            </a:r>
            <a:r>
              <a:rPr lang="en-GB" err="1"/>
              <a:t>sem</a:t>
            </a:r>
            <a:r>
              <a:rPr lang="en-GB"/>
              <a:t>, ac </a:t>
            </a:r>
            <a:r>
              <a:rPr lang="en-GB" err="1"/>
              <a:t>lobortis</a:t>
            </a:r>
            <a:r>
              <a:rPr lang="en-GB"/>
              <a:t> </a:t>
            </a:r>
            <a:r>
              <a:rPr lang="en-GB" err="1"/>
              <a:t>tortor</a:t>
            </a:r>
            <a:r>
              <a:rPr lang="en-GB"/>
              <a:t> </a:t>
            </a:r>
            <a:r>
              <a:rPr lang="en-GB" err="1"/>
              <a:t>quam</a:t>
            </a:r>
            <a:r>
              <a:rPr lang="en-GB"/>
              <a:t> et est. </a:t>
            </a:r>
            <a:r>
              <a:rPr lang="en-GB" err="1"/>
              <a:t>Sed</a:t>
            </a:r>
            <a:r>
              <a:rPr lang="en-GB"/>
              <a:t> </a:t>
            </a:r>
            <a:r>
              <a:rPr lang="en-GB" err="1"/>
              <a:t>hendrerit</a:t>
            </a:r>
            <a:r>
              <a:rPr lang="en-GB"/>
              <a:t> </a:t>
            </a:r>
            <a:r>
              <a:rPr lang="en-GB" err="1"/>
              <a:t>augue</a:t>
            </a:r>
            <a:r>
              <a:rPr lang="en-GB"/>
              <a:t> sit </a:t>
            </a:r>
            <a:r>
              <a:rPr lang="en-GB" err="1"/>
              <a:t>amet</a:t>
            </a:r>
            <a:r>
              <a:rPr lang="en-GB"/>
              <a:t> </a:t>
            </a:r>
            <a:r>
              <a:rPr lang="en-GB" err="1"/>
              <a:t>nulla</a:t>
            </a:r>
            <a:r>
              <a:rPr lang="en-GB"/>
              <a:t> pharetra </a:t>
            </a:r>
            <a:r>
              <a:rPr lang="en-GB" err="1"/>
              <a:t>dignissim</a:t>
            </a:r>
            <a:r>
              <a:rPr lang="en-GB"/>
              <a:t>. Maecenas tempus eros </a:t>
            </a:r>
            <a:r>
              <a:rPr lang="en-GB" err="1"/>
              <a:t>aliquet</a:t>
            </a:r>
            <a:r>
              <a:rPr lang="en-GB"/>
              <a:t> </a:t>
            </a:r>
            <a:r>
              <a:rPr lang="en-GB" err="1"/>
              <a:t>velit</a:t>
            </a:r>
            <a:r>
              <a:rPr lang="en-GB"/>
              <a:t> </a:t>
            </a:r>
            <a:r>
              <a:rPr lang="en-GB" err="1"/>
              <a:t>sodales</a:t>
            </a:r>
            <a:r>
              <a:rPr lang="en-GB"/>
              <a:t> </a:t>
            </a:r>
            <a:r>
              <a:rPr lang="en-GB" err="1"/>
              <a:t>bibendum</a:t>
            </a:r>
            <a:r>
              <a:rPr lang="en-GB"/>
              <a:t>. </a:t>
            </a:r>
          </a:p>
          <a:p>
            <a:pPr lvl="0"/>
            <a:r>
              <a:rPr lang="en-GB"/>
              <a:t>Nunc </a:t>
            </a:r>
            <a:r>
              <a:rPr lang="en-GB" err="1"/>
              <a:t>ornare</a:t>
            </a:r>
            <a:r>
              <a:rPr lang="en-GB"/>
              <a:t> </a:t>
            </a:r>
            <a:r>
              <a:rPr lang="en-GB" err="1"/>
              <a:t>tortor</a:t>
            </a:r>
            <a:r>
              <a:rPr lang="en-GB"/>
              <a:t> ante, </a:t>
            </a:r>
            <a:r>
              <a:rPr lang="en-GB" err="1"/>
              <a:t>quis</a:t>
            </a:r>
            <a:r>
              <a:rPr lang="en-GB"/>
              <a:t> gravida </a:t>
            </a:r>
            <a:r>
              <a:rPr lang="en-GB" err="1"/>
              <a:t>orci</a:t>
            </a:r>
            <a:r>
              <a:rPr lang="en-GB"/>
              <a:t> semper a. Donec </a:t>
            </a:r>
            <a:r>
              <a:rPr lang="en-GB" err="1"/>
              <a:t>malesuada</a:t>
            </a:r>
            <a:r>
              <a:rPr lang="en-GB"/>
              <a:t> </a:t>
            </a:r>
            <a:r>
              <a:rPr lang="en-GB" err="1"/>
              <a:t>arcu</a:t>
            </a:r>
            <a:r>
              <a:rPr lang="en-GB"/>
              <a:t> ac fermentum </a:t>
            </a:r>
            <a:r>
              <a:rPr lang="en-GB" err="1"/>
              <a:t>tincidunt</a:t>
            </a:r>
            <a:r>
              <a:rPr lang="en-GB"/>
              <a:t>. </a:t>
            </a:r>
            <a:r>
              <a:rPr lang="en-GB" err="1"/>
              <a:t>Quisque</a:t>
            </a:r>
            <a:r>
              <a:rPr lang="en-GB"/>
              <a:t> </a:t>
            </a:r>
            <a:r>
              <a:rPr lang="en-GB" err="1"/>
              <a:t>pellentesque</a:t>
            </a:r>
            <a:r>
              <a:rPr lang="en-GB"/>
              <a:t> </a:t>
            </a:r>
            <a:r>
              <a:rPr lang="en-GB" err="1"/>
              <a:t>luctus</a:t>
            </a:r>
            <a:r>
              <a:rPr lang="en-GB"/>
              <a:t> </a:t>
            </a:r>
            <a:r>
              <a:rPr lang="en-GB" err="1"/>
              <a:t>sem</a:t>
            </a:r>
            <a:r>
              <a:rPr lang="en-GB"/>
              <a:t> </a:t>
            </a:r>
            <a:r>
              <a:rPr lang="en-GB" err="1"/>
              <a:t>tincidunt</a:t>
            </a:r>
            <a:r>
              <a:rPr lang="en-GB"/>
              <a:t> </a:t>
            </a:r>
            <a:r>
              <a:rPr lang="en-GB" err="1"/>
              <a:t>sagittis</a:t>
            </a:r>
            <a:r>
              <a:rPr lang="en-GB"/>
              <a:t>.</a:t>
            </a:r>
          </a:p>
        </p:txBody>
      </p:sp>
    </p:spTree>
    <p:extLst>
      <p:ext uri="{BB962C8B-B14F-4D97-AF65-F5344CB8AC3E}">
        <p14:creationId xmlns:p14="http://schemas.microsoft.com/office/powerpoint/2010/main" val="4420509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7" name="Title Placeholder 9">
            <a:extLst>
              <a:ext uri="{FF2B5EF4-FFF2-40B4-BE49-F238E27FC236}">
                <a16:creationId xmlns:a16="http://schemas.microsoft.com/office/drawing/2014/main" id="{9414B952-FA1A-6A25-6151-81C0F3501A41}"/>
              </a:ext>
            </a:extLst>
          </p:cNvPr>
          <p:cNvSpPr>
            <a:spLocks noGrp="1"/>
          </p:cNvSpPr>
          <p:nvPr>
            <p:ph type="title" hasCustomPrompt="1"/>
          </p:nvPr>
        </p:nvSpPr>
        <p:spPr>
          <a:xfrm>
            <a:off x="3991258" y="2661325"/>
            <a:ext cx="7683612" cy="1992550"/>
          </a:xfrm>
          <a:prstGeom prst="rect">
            <a:avLst/>
          </a:prstGeom>
        </p:spPr>
        <p:txBody>
          <a:bodyPr vert="horz" lIns="0" tIns="0" rIns="0" bIns="0" rtlCol="0" anchor="ctr">
            <a:normAutofit/>
          </a:bodyPr>
          <a:lstStyle>
            <a:lvl1pPr>
              <a:defRPr>
                <a:solidFill>
                  <a:schemeClr val="bg1"/>
                </a:solidFill>
              </a:defRPr>
            </a:lvl1pPr>
          </a:lstStyle>
          <a:p>
            <a:r>
              <a:rPr lang="en-GB"/>
              <a:t>Insert section title here.</a:t>
            </a:r>
            <a:endParaRPr lang="en-US"/>
          </a:p>
        </p:txBody>
      </p:sp>
    </p:spTree>
    <p:extLst>
      <p:ext uri="{BB962C8B-B14F-4D97-AF65-F5344CB8AC3E}">
        <p14:creationId xmlns:p14="http://schemas.microsoft.com/office/powerpoint/2010/main" val="1250779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theme" Target="../theme/theme10.xml"/><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18.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4.sv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image" Target="../media/image3.png"/><Relationship Id="rId17" Type="http://schemas.openxmlformats.org/officeDocument/2006/relationships/image" Target="../media/image16.svg"/><Relationship Id="rId2" Type="http://schemas.openxmlformats.org/officeDocument/2006/relationships/slideLayout" Target="../slideLayouts/slideLayout72.xml"/><Relationship Id="rId16" Type="http://schemas.openxmlformats.org/officeDocument/2006/relationships/image" Target="../media/image15.png"/><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theme" Target="../theme/theme11.xml"/><Relationship Id="rId5" Type="http://schemas.openxmlformats.org/officeDocument/2006/relationships/slideLayout" Target="../slideLayouts/slideLayout75.xml"/><Relationship Id="rId15" Type="http://schemas.openxmlformats.org/officeDocument/2006/relationships/image" Target="../media/image6.svg"/><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5.png"/></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theme" Target="../theme/theme12.xml"/><Relationship Id="rId1" Type="http://schemas.openxmlformats.org/officeDocument/2006/relationships/slideLayout" Target="../slideLayouts/slideLayout8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theme" Target="../theme/theme13.xml"/><Relationship Id="rId1" Type="http://schemas.openxmlformats.org/officeDocument/2006/relationships/slideLayout" Target="../slideLayouts/slideLayout8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1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15.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theme" Target="../theme/theme15.xml"/><Relationship Id="rId1" Type="http://schemas.openxmlformats.org/officeDocument/2006/relationships/slideLayout" Target="../slideLayouts/slideLayout94.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18.svg"/><Relationship Id="rId9" Type="http://schemas.openxmlformats.org/officeDocument/2006/relationships/image" Target="../media/image9.png"/><Relationship Id="rId14" Type="http://schemas.openxmlformats.org/officeDocument/2006/relationships/image" Target="../media/image14.svg"/></Relationships>
</file>

<file path=ppt/slideMasters/_rels/slideMaster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97.xml"/><Relationship Id="rId7" Type="http://schemas.openxmlformats.org/officeDocument/2006/relationships/image" Target="../media/image18.svg"/><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image" Target="../media/image3.png"/><Relationship Id="rId11" Type="http://schemas.openxmlformats.org/officeDocument/2006/relationships/image" Target="../media/image16.svg"/><Relationship Id="rId5" Type="http://schemas.openxmlformats.org/officeDocument/2006/relationships/theme" Target="../theme/theme16.xml"/><Relationship Id="rId10" Type="http://schemas.openxmlformats.org/officeDocument/2006/relationships/image" Target="../media/image15.png"/><Relationship Id="rId4" Type="http://schemas.openxmlformats.org/officeDocument/2006/relationships/slideLayout" Target="../slideLayouts/slideLayout98.xml"/><Relationship Id="rId9" Type="http://schemas.openxmlformats.org/officeDocument/2006/relationships/image" Target="../media/image6.svg"/></Relationships>
</file>

<file path=ppt/slideMasters/_rels/slideMaster17.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theme" Target="../theme/theme17.xml"/><Relationship Id="rId1" Type="http://schemas.openxmlformats.org/officeDocument/2006/relationships/slideLayout" Target="../slideLayouts/slideLayout99.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8.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2.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theme" Target="../theme/theme4.xml"/><Relationship Id="rId1" Type="http://schemas.openxmlformats.org/officeDocument/2006/relationships/slideLayout" Target="../slideLayouts/slideLayout40.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3.xml"/><Relationship Id="rId7" Type="http://schemas.openxmlformats.org/officeDocument/2006/relationships/image" Target="../media/image4.sv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image" Target="../media/image3.png"/><Relationship Id="rId11" Type="http://schemas.openxmlformats.org/officeDocument/2006/relationships/image" Target="../media/image16.svg"/><Relationship Id="rId5" Type="http://schemas.openxmlformats.org/officeDocument/2006/relationships/theme" Target="../theme/theme5.xml"/><Relationship Id="rId10" Type="http://schemas.openxmlformats.org/officeDocument/2006/relationships/image" Target="../media/image15.png"/><Relationship Id="rId4" Type="http://schemas.openxmlformats.org/officeDocument/2006/relationships/slideLayout" Target="../slideLayouts/slideLayout44.xml"/><Relationship Id="rId9" Type="http://schemas.openxmlformats.org/officeDocument/2006/relationships/image" Target="../media/image6.sv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theme" Target="../theme/theme6.xml"/><Relationship Id="rId1" Type="http://schemas.openxmlformats.org/officeDocument/2006/relationships/slideLayout" Target="../slideLayouts/slideLayout45.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theme" Target="../theme/theme8.xml"/><Relationship Id="rId1" Type="http://schemas.openxmlformats.org/officeDocument/2006/relationships/slideLayout" Target="../slideLayouts/slideLayout57.xml"/><Relationship Id="rId4" Type="http://schemas.openxmlformats.org/officeDocument/2006/relationships/image" Target="file:////Users/dr49/Dawns%20Work/83083%20East%20Midlands%20ADASS%20-%203hrs/ADASS%20PowerPoint/Power1.jpg" TargetMode="Externa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532436-246E-C341-8F9A-0B4F34C07184}" type="datetimeFigureOut">
              <a:rPr lang="en-US" smtClean="0"/>
              <a:pPr/>
              <a:t>6/2/2025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6943E6-0357-1B40-8726-50F09ABBA837}" type="slidenum">
              <a:rPr lang="en-US" smtClean="0"/>
              <a:pPr/>
              <a:t>‹#›</a:t>
            </a:fld>
            <a:endParaRPr lang="en-US"/>
          </a:p>
        </p:txBody>
      </p:sp>
      <p:sp>
        <p:nvSpPr>
          <p:cNvPr id="8" name="TextBox 7">
            <a:extLst>
              <a:ext uri="{FF2B5EF4-FFF2-40B4-BE49-F238E27FC236}">
                <a16:creationId xmlns:a16="http://schemas.microsoft.com/office/drawing/2014/main" id="{88D2A4B4-D53F-96D2-247F-332FB831BBE9}"/>
              </a:ext>
            </a:extLst>
          </p:cNvPr>
          <p:cNvSpPr txBox="1"/>
          <p:nvPr userDrawn="1">
            <p:extLst>
              <p:ext uri="{1162E1C5-73C7-4A58-AE30-91384D911F3F}">
                <p184:classification xmlns:p184="http://schemas.microsoft.com/office/powerpoint/2018/4/main" val="ftr"/>
              </p:ext>
            </p:extLst>
          </p:nvPr>
        </p:nvSpPr>
        <p:spPr>
          <a:xfrm>
            <a:off x="4492625" y="7129780"/>
            <a:ext cx="4048125" cy="121920"/>
          </a:xfrm>
          <a:prstGeom prst="rect">
            <a:avLst/>
          </a:prstGeom>
        </p:spPr>
        <p:txBody>
          <a:bodyPr horzOverflow="overflow" lIns="0" tIns="0" rIns="0" bIns="0">
            <a:spAutoFit/>
          </a:bodyPr>
          <a:lstStyle/>
          <a:p>
            <a:pPr algn="l"/>
            <a:r>
              <a:rPr lang="en-US" sz="800">
                <a:solidFill>
                  <a:srgbClr val="000000"/>
                </a:solidFill>
                <a:latin typeface="Calibri" panose="020F0502020204030204" pitchFamily="34" charset="0"/>
                <a:cs typeface="Calibri" panose="020F0502020204030204" pitchFamily="34" charset="0"/>
              </a:rPr>
              <a:t>This document/email contains no sensitive information and can be circulated without restrictions</a:t>
            </a:r>
          </a:p>
        </p:txBody>
      </p:sp>
    </p:spTree>
    <p:extLst>
      <p:ext uri="{BB962C8B-B14F-4D97-AF65-F5344CB8AC3E}">
        <p14:creationId xmlns:p14="http://schemas.microsoft.com/office/powerpoint/2010/main" val="10269024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649611-6BD0-4A25-85CE-7DD052D5DD00}"/>
              </a:ext>
            </a:extLst>
          </p:cNvPr>
          <p:cNvSpPr/>
          <p:nvPr userDrawn="1"/>
        </p:nvSpPr>
        <p:spPr>
          <a:xfrm>
            <a:off x="6890149" y="0"/>
            <a:ext cx="6121000" cy="73152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pic>
        <p:nvPicPr>
          <p:cNvPr id="9" name="Graphic 8">
            <a:extLst>
              <a:ext uri="{FF2B5EF4-FFF2-40B4-BE49-F238E27FC236}">
                <a16:creationId xmlns:a16="http://schemas.microsoft.com/office/drawing/2014/main" id="{F46228BF-0E34-613B-1BE6-4CA4397621D4}"/>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3250" t="22902" r="13420" b="22950"/>
          <a:stretch/>
        </p:blipFill>
        <p:spPr>
          <a:xfrm>
            <a:off x="1295911" y="951951"/>
            <a:ext cx="2662081" cy="1178236"/>
          </a:xfrm>
          <a:prstGeom prst="rect">
            <a:avLst/>
          </a:prstGeom>
        </p:spPr>
      </p:pic>
      <p:sp>
        <p:nvSpPr>
          <p:cNvPr id="11" name="TextBox 10">
            <a:extLst>
              <a:ext uri="{FF2B5EF4-FFF2-40B4-BE49-F238E27FC236}">
                <a16:creationId xmlns:a16="http://schemas.microsoft.com/office/drawing/2014/main" id="{48D9CB2A-E4CB-A5F2-A832-6249F90F1169}"/>
              </a:ext>
            </a:extLst>
          </p:cNvPr>
          <p:cNvSpPr txBox="1"/>
          <p:nvPr userDrawn="1"/>
        </p:nvSpPr>
        <p:spPr>
          <a:xfrm>
            <a:off x="643249" y="6733609"/>
            <a:ext cx="3585934" cy="180499"/>
          </a:xfrm>
          <a:prstGeom prst="rect">
            <a:avLst/>
          </a:prstGeom>
          <a:noFill/>
        </p:spPr>
        <p:txBody>
          <a:bodyPr wrap="square" lIns="0" tIns="0" rIns="0" bIns="0" rtlCol="0" anchor="ctr">
            <a:spAutoFit/>
          </a:bodyPr>
          <a:lstStyle/>
          <a:p>
            <a:r>
              <a:rPr lang="en-US" sz="1173" err="1">
                <a:latin typeface="+mn-lt"/>
              </a:rPr>
              <a:t>digitalcarehub.co.uk</a:t>
            </a:r>
            <a:endParaRPr lang="en-US" sz="1173">
              <a:latin typeface="+mn-lt"/>
            </a:endParaRPr>
          </a:p>
        </p:txBody>
      </p:sp>
      <p:pic>
        <p:nvPicPr>
          <p:cNvPr id="12" name="Graphic 11">
            <a:extLst>
              <a:ext uri="{FF2B5EF4-FFF2-40B4-BE49-F238E27FC236}">
                <a16:creationId xmlns:a16="http://schemas.microsoft.com/office/drawing/2014/main" id="{E670FB5E-7067-F407-FC98-FA4F5FA1B9B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35400" y="6742153"/>
            <a:ext cx="94873" cy="162560"/>
          </a:xfrm>
          <a:prstGeom prst="rect">
            <a:avLst/>
          </a:prstGeom>
        </p:spPr>
      </p:pic>
      <p:pic>
        <p:nvPicPr>
          <p:cNvPr id="14" name="Graphic 13">
            <a:extLst>
              <a:ext uri="{FF2B5EF4-FFF2-40B4-BE49-F238E27FC236}">
                <a16:creationId xmlns:a16="http://schemas.microsoft.com/office/drawing/2014/main" id="{8D882A99-54E2-1519-D1E8-625D1B22CB53}"/>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2128282" y="6737644"/>
            <a:ext cx="162639" cy="162560"/>
          </a:xfrm>
          <a:prstGeom prst="rect">
            <a:avLst/>
          </a:prstGeom>
        </p:spPr>
      </p:pic>
      <p:pic>
        <p:nvPicPr>
          <p:cNvPr id="16" name="Graphic 15">
            <a:extLst>
              <a:ext uri="{FF2B5EF4-FFF2-40B4-BE49-F238E27FC236}">
                <a16:creationId xmlns:a16="http://schemas.microsoft.com/office/drawing/2014/main" id="{BEA33CCC-F003-5F40-D2BC-05AE007AAB5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2440217" y="6737644"/>
            <a:ext cx="135533" cy="162560"/>
          </a:xfrm>
          <a:prstGeom prst="rect">
            <a:avLst/>
          </a:prstGeom>
        </p:spPr>
      </p:pic>
      <p:pic>
        <p:nvPicPr>
          <p:cNvPr id="18" name="Graphic 17">
            <a:extLst>
              <a:ext uri="{FF2B5EF4-FFF2-40B4-BE49-F238E27FC236}">
                <a16:creationId xmlns:a16="http://schemas.microsoft.com/office/drawing/2014/main" id="{94B940C1-8B2D-E640-5CC4-5F1EE74B07B9}"/>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1816345" y="6737644"/>
            <a:ext cx="162639" cy="162560"/>
          </a:xfrm>
          <a:prstGeom prst="rect">
            <a:avLst/>
          </a:prstGeom>
        </p:spPr>
      </p:pic>
      <p:pic>
        <p:nvPicPr>
          <p:cNvPr id="20" name="Graphic 19">
            <a:extLst>
              <a:ext uri="{FF2B5EF4-FFF2-40B4-BE49-F238E27FC236}">
                <a16:creationId xmlns:a16="http://schemas.microsoft.com/office/drawing/2014/main" id="{E7EC18FD-86BA-EB59-8FD4-3D6E76D4191C}"/>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7562723" y="1783604"/>
            <a:ext cx="4775850" cy="3618145"/>
          </a:xfrm>
          <a:prstGeom prst="rect">
            <a:avLst/>
          </a:prstGeom>
        </p:spPr>
      </p:pic>
      <p:sp>
        <p:nvSpPr>
          <p:cNvPr id="21" name="Rectangle 20">
            <a:extLst>
              <a:ext uri="{FF2B5EF4-FFF2-40B4-BE49-F238E27FC236}">
                <a16:creationId xmlns:a16="http://schemas.microsoft.com/office/drawing/2014/main" id="{A752D98E-518E-E21E-B00F-2BB029DADD96}"/>
              </a:ext>
            </a:extLst>
          </p:cNvPr>
          <p:cNvSpPr/>
          <p:nvPr userDrawn="1"/>
        </p:nvSpPr>
        <p:spPr>
          <a:xfrm>
            <a:off x="6250255" y="1727350"/>
            <a:ext cx="639893" cy="63958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22" name="Rectangle 21">
            <a:extLst>
              <a:ext uri="{FF2B5EF4-FFF2-40B4-BE49-F238E27FC236}">
                <a16:creationId xmlns:a16="http://schemas.microsoft.com/office/drawing/2014/main" id="{B6EE45EE-11A3-240D-1EBE-8FD687587508}"/>
              </a:ext>
            </a:extLst>
          </p:cNvPr>
          <p:cNvSpPr/>
          <p:nvPr userDrawn="1"/>
        </p:nvSpPr>
        <p:spPr>
          <a:xfrm>
            <a:off x="6250255" y="2366931"/>
            <a:ext cx="639893" cy="63958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23" name="Rectangle 22">
            <a:extLst>
              <a:ext uri="{FF2B5EF4-FFF2-40B4-BE49-F238E27FC236}">
                <a16:creationId xmlns:a16="http://schemas.microsoft.com/office/drawing/2014/main" id="{8B82DFDC-81A4-42B6-4A90-4748A119E9EB}"/>
              </a:ext>
            </a:extLst>
          </p:cNvPr>
          <p:cNvSpPr/>
          <p:nvPr userDrawn="1"/>
        </p:nvSpPr>
        <p:spPr>
          <a:xfrm>
            <a:off x="5610361" y="2366931"/>
            <a:ext cx="639893" cy="63958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2" name="Rectangle 1">
            <a:extLst>
              <a:ext uri="{FF2B5EF4-FFF2-40B4-BE49-F238E27FC236}">
                <a16:creationId xmlns:a16="http://schemas.microsoft.com/office/drawing/2014/main" id="{02AB98A4-D5AB-C2CF-0A52-CB9A9A1E1E8F}"/>
              </a:ext>
            </a:extLst>
          </p:cNvPr>
          <p:cNvSpPr/>
          <p:nvPr userDrawn="1"/>
        </p:nvSpPr>
        <p:spPr>
          <a:xfrm>
            <a:off x="6250255" y="4858328"/>
            <a:ext cx="639893" cy="63958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Tree>
    <p:extLst>
      <p:ext uri="{BB962C8B-B14F-4D97-AF65-F5344CB8AC3E}">
        <p14:creationId xmlns:p14="http://schemas.microsoft.com/office/powerpoint/2010/main" val="2780884881"/>
      </p:ext>
    </p:extLst>
  </p:cSld>
  <p:clrMap bg1="lt1" tx1="dk1" bg2="lt2" tx2="dk2" accent1="accent1" accent2="accent2" accent3="accent3" accent4="accent4" accent5="accent5" accent6="accent6" hlink="hlink" folHlink="folHlink"/>
  <p:sldLayoutIdLst>
    <p:sldLayoutId id="2147483726" r:id="rId1"/>
    <p:sldLayoutId id="2147483727" r:id="rId2"/>
  </p:sldLayoutIdLst>
  <p:txStyles>
    <p:titleStyle>
      <a:lvl1pPr algn="l" defTabSz="975390" rtl="0" eaLnBrk="1" latinLnBrk="0" hangingPunct="1">
        <a:lnSpc>
          <a:spcPct val="100000"/>
        </a:lnSpc>
        <a:spcBef>
          <a:spcPct val="0"/>
        </a:spcBef>
        <a:buNone/>
        <a:defRPr sz="341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78">
          <p15:clr>
            <a:srgbClr val="F26B43"/>
          </p15:clr>
        </p15:guide>
        <p15:guide id="4" pos="6902">
          <p15:clr>
            <a:srgbClr val="F26B43"/>
          </p15:clr>
        </p15:guide>
        <p15:guide id="5" orient="horz" pos="572">
          <p15:clr>
            <a:srgbClr val="F26B43"/>
          </p15:clr>
        </p15:guide>
        <p15:guide id="6" orient="horz" pos="3748">
          <p15:clr>
            <a:srgbClr val="F26B43"/>
          </p15:clr>
        </p15:guide>
        <p15:guide id="7" orient="horz" pos="4088">
          <p15:clr>
            <a:srgbClr val="F26B43"/>
          </p15:clr>
        </p15:guide>
        <p15:guide id="8" orient="horz" pos="232">
          <p15:clr>
            <a:srgbClr val="F26B43"/>
          </p15:clr>
        </p15:guide>
        <p15:guide id="9" pos="257">
          <p15:clr>
            <a:srgbClr val="F26B43"/>
          </p15:clr>
        </p15:guide>
        <p15:guide id="10" pos="7423">
          <p15:clr>
            <a:srgbClr val="F26B43"/>
          </p15:clr>
        </p15:guide>
        <p15:guide id="11" pos="3613">
          <p15:clr>
            <a:srgbClr val="F26B43"/>
          </p15:clr>
        </p15:guide>
        <p15:guide id="12" pos="4067">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649611-6BD0-4A25-85CE-7DD052D5DD00}"/>
              </a:ext>
            </a:extLst>
          </p:cNvPr>
          <p:cNvSpPr/>
          <p:nvPr userDrawn="1"/>
        </p:nvSpPr>
        <p:spPr>
          <a:xfrm>
            <a:off x="911846" y="1363445"/>
            <a:ext cx="11663905" cy="498316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pic>
        <p:nvPicPr>
          <p:cNvPr id="9" name="Graphic 8">
            <a:extLst>
              <a:ext uri="{FF2B5EF4-FFF2-40B4-BE49-F238E27FC236}">
                <a16:creationId xmlns:a16="http://schemas.microsoft.com/office/drawing/2014/main" id="{F46228BF-0E34-613B-1BE6-4CA4397621D4}"/>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l="13250" t="22902" r="13420" b="22950"/>
          <a:stretch/>
        </p:blipFill>
        <p:spPr>
          <a:xfrm>
            <a:off x="435400" y="392853"/>
            <a:ext cx="1316306" cy="582596"/>
          </a:xfrm>
          <a:prstGeom prst="rect">
            <a:avLst/>
          </a:prstGeom>
        </p:spPr>
      </p:pic>
      <p:sp>
        <p:nvSpPr>
          <p:cNvPr id="11" name="TextBox 10">
            <a:extLst>
              <a:ext uri="{FF2B5EF4-FFF2-40B4-BE49-F238E27FC236}">
                <a16:creationId xmlns:a16="http://schemas.microsoft.com/office/drawing/2014/main" id="{48D9CB2A-E4CB-A5F2-A832-6249F90F1169}"/>
              </a:ext>
            </a:extLst>
          </p:cNvPr>
          <p:cNvSpPr txBox="1"/>
          <p:nvPr userDrawn="1"/>
        </p:nvSpPr>
        <p:spPr>
          <a:xfrm>
            <a:off x="643249" y="6733608"/>
            <a:ext cx="3585934" cy="180499"/>
          </a:xfrm>
          <a:prstGeom prst="rect">
            <a:avLst/>
          </a:prstGeom>
          <a:noFill/>
        </p:spPr>
        <p:txBody>
          <a:bodyPr wrap="square" lIns="0" tIns="0" rIns="0" bIns="0" rtlCol="0" anchor="ctr">
            <a:spAutoFit/>
          </a:bodyPr>
          <a:lstStyle/>
          <a:p>
            <a:r>
              <a:rPr lang="en-US" sz="1173" err="1">
                <a:latin typeface="+mn-lt"/>
              </a:rPr>
              <a:t>digitalcarehub.co.uk</a:t>
            </a:r>
            <a:endParaRPr lang="en-US" sz="1173">
              <a:latin typeface="+mn-lt"/>
            </a:endParaRPr>
          </a:p>
        </p:txBody>
      </p:sp>
      <p:pic>
        <p:nvPicPr>
          <p:cNvPr id="12" name="Graphic 11">
            <a:extLst>
              <a:ext uri="{FF2B5EF4-FFF2-40B4-BE49-F238E27FC236}">
                <a16:creationId xmlns:a16="http://schemas.microsoft.com/office/drawing/2014/main" id="{E670FB5E-7067-F407-FC98-FA4F5FA1B9B0}"/>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435400" y="6742153"/>
            <a:ext cx="94873" cy="162560"/>
          </a:xfrm>
          <a:prstGeom prst="rect">
            <a:avLst/>
          </a:prstGeom>
        </p:spPr>
      </p:pic>
      <p:sp>
        <p:nvSpPr>
          <p:cNvPr id="10" name="Rectangle 9">
            <a:extLst>
              <a:ext uri="{FF2B5EF4-FFF2-40B4-BE49-F238E27FC236}">
                <a16:creationId xmlns:a16="http://schemas.microsoft.com/office/drawing/2014/main" id="{F909A1DD-1DE4-BDBC-B2B7-61E1D5F52554}"/>
              </a:ext>
            </a:extLst>
          </p:cNvPr>
          <p:cNvSpPr/>
          <p:nvPr userDrawn="1"/>
        </p:nvSpPr>
        <p:spPr>
          <a:xfrm>
            <a:off x="6891252" y="6594147"/>
            <a:ext cx="158244" cy="15816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3" name="Rectangle 12">
            <a:extLst>
              <a:ext uri="{FF2B5EF4-FFF2-40B4-BE49-F238E27FC236}">
                <a16:creationId xmlns:a16="http://schemas.microsoft.com/office/drawing/2014/main" id="{D02EE3F2-BC22-5E2E-0A18-046DF01E3B59}"/>
              </a:ext>
            </a:extLst>
          </p:cNvPr>
          <p:cNvSpPr/>
          <p:nvPr userDrawn="1"/>
        </p:nvSpPr>
        <p:spPr>
          <a:xfrm>
            <a:off x="9481575" y="799580"/>
            <a:ext cx="158244" cy="15816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5" name="Rectangle 14">
            <a:extLst>
              <a:ext uri="{FF2B5EF4-FFF2-40B4-BE49-F238E27FC236}">
                <a16:creationId xmlns:a16="http://schemas.microsoft.com/office/drawing/2014/main" id="{5EA380AD-5346-DBCB-5A43-C869A1EAC76A}"/>
              </a:ext>
            </a:extLst>
          </p:cNvPr>
          <p:cNvSpPr/>
          <p:nvPr userDrawn="1"/>
        </p:nvSpPr>
        <p:spPr>
          <a:xfrm>
            <a:off x="215616" y="6126937"/>
            <a:ext cx="219783" cy="21967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7" name="Rectangle 16">
            <a:extLst>
              <a:ext uri="{FF2B5EF4-FFF2-40B4-BE49-F238E27FC236}">
                <a16:creationId xmlns:a16="http://schemas.microsoft.com/office/drawing/2014/main" id="{62B7DB03-F603-5E8A-4CF8-5219E4F9D907}"/>
              </a:ext>
            </a:extLst>
          </p:cNvPr>
          <p:cNvSpPr/>
          <p:nvPr userDrawn="1"/>
        </p:nvSpPr>
        <p:spPr>
          <a:xfrm>
            <a:off x="10820942" y="504189"/>
            <a:ext cx="219783" cy="21967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28" name="Rectangle 27">
            <a:extLst>
              <a:ext uri="{FF2B5EF4-FFF2-40B4-BE49-F238E27FC236}">
                <a16:creationId xmlns:a16="http://schemas.microsoft.com/office/drawing/2014/main" id="{D30A8484-C6F7-2B81-C415-16E19A3B6C7F}"/>
              </a:ext>
            </a:extLst>
          </p:cNvPr>
          <p:cNvSpPr/>
          <p:nvPr userDrawn="1"/>
        </p:nvSpPr>
        <p:spPr>
          <a:xfrm>
            <a:off x="11053201" y="723865"/>
            <a:ext cx="639893" cy="63958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solidFill>
                <a:schemeClr val="tx2"/>
              </a:solidFill>
            </a:endParaRPr>
          </a:p>
        </p:txBody>
      </p:sp>
      <p:sp>
        <p:nvSpPr>
          <p:cNvPr id="4" name="TextBox 3">
            <a:extLst>
              <a:ext uri="{FF2B5EF4-FFF2-40B4-BE49-F238E27FC236}">
                <a16:creationId xmlns:a16="http://schemas.microsoft.com/office/drawing/2014/main" id="{65BAA78C-369C-2E45-EE6F-14C4A36EA233}"/>
              </a:ext>
            </a:extLst>
          </p:cNvPr>
          <p:cNvSpPr txBox="1"/>
          <p:nvPr userDrawn="1"/>
        </p:nvSpPr>
        <p:spPr>
          <a:xfrm>
            <a:off x="10806268" y="6733608"/>
            <a:ext cx="1913053" cy="180499"/>
          </a:xfrm>
          <a:prstGeom prst="rect">
            <a:avLst/>
          </a:prstGeom>
          <a:noFill/>
        </p:spPr>
        <p:txBody>
          <a:bodyPr wrap="square" lIns="0" tIns="0" rIns="0" bIns="0" rtlCol="0" anchor="ctr">
            <a:spAutoFit/>
          </a:bodyPr>
          <a:lstStyle/>
          <a:p>
            <a:r>
              <a:rPr lang="en-US" sz="1173" err="1">
                <a:solidFill>
                  <a:schemeClr val="tx1"/>
                </a:solidFill>
                <a:latin typeface="+mn-lt"/>
              </a:rPr>
              <a:t>hello@digitalcarehub.co.uk</a:t>
            </a:r>
            <a:endParaRPr lang="en-US" sz="1173">
              <a:solidFill>
                <a:schemeClr val="tx1"/>
              </a:solidFill>
              <a:latin typeface="+mn-lt"/>
            </a:endParaRPr>
          </a:p>
        </p:txBody>
      </p:sp>
      <p:pic>
        <p:nvPicPr>
          <p:cNvPr id="5" name="Graphic 4">
            <a:extLst>
              <a:ext uri="{FF2B5EF4-FFF2-40B4-BE49-F238E27FC236}">
                <a16:creationId xmlns:a16="http://schemas.microsoft.com/office/drawing/2014/main" id="{45CD4717-80E6-3641-4D96-9BBB4D5D6BF5}"/>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0530652" y="6752313"/>
            <a:ext cx="162639" cy="162560"/>
          </a:xfrm>
          <a:prstGeom prst="rect">
            <a:avLst/>
          </a:prstGeom>
        </p:spPr>
      </p:pic>
      <p:sp>
        <p:nvSpPr>
          <p:cNvPr id="14" name="Rectangle 13">
            <a:extLst>
              <a:ext uri="{FF2B5EF4-FFF2-40B4-BE49-F238E27FC236}">
                <a16:creationId xmlns:a16="http://schemas.microsoft.com/office/drawing/2014/main" id="{3E48AF9B-482E-6A7B-E609-38F9AEB18674}"/>
              </a:ext>
            </a:extLst>
          </p:cNvPr>
          <p:cNvSpPr/>
          <p:nvPr userDrawn="1"/>
        </p:nvSpPr>
        <p:spPr>
          <a:xfrm>
            <a:off x="5488118" y="6346614"/>
            <a:ext cx="639893" cy="63958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solidFill>
                <a:schemeClr val="tx2"/>
              </a:solidFill>
            </a:endParaRPr>
          </a:p>
        </p:txBody>
      </p:sp>
      <p:sp>
        <p:nvSpPr>
          <p:cNvPr id="2" name="Rounded Rectangle 1">
            <a:extLst>
              <a:ext uri="{FF2B5EF4-FFF2-40B4-BE49-F238E27FC236}">
                <a16:creationId xmlns:a16="http://schemas.microsoft.com/office/drawing/2014/main" id="{08DE1295-0D0E-FE10-B499-DE0E267B38CF}"/>
              </a:ext>
            </a:extLst>
          </p:cNvPr>
          <p:cNvSpPr/>
          <p:nvPr userDrawn="1"/>
        </p:nvSpPr>
        <p:spPr>
          <a:xfrm>
            <a:off x="435399" y="1362413"/>
            <a:ext cx="1031827" cy="1031324"/>
          </a:xfrm>
          <a:prstGeom prst="roundRect">
            <a:avLst>
              <a:gd name="adj" fmla="val 19544"/>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3" name="Rectangle 2">
            <a:extLst>
              <a:ext uri="{FF2B5EF4-FFF2-40B4-BE49-F238E27FC236}">
                <a16:creationId xmlns:a16="http://schemas.microsoft.com/office/drawing/2014/main" id="{BC662214-013E-2E37-9F26-FC7E6B8B23C5}"/>
              </a:ext>
            </a:extLst>
          </p:cNvPr>
          <p:cNvSpPr/>
          <p:nvPr userDrawn="1"/>
        </p:nvSpPr>
        <p:spPr>
          <a:xfrm>
            <a:off x="435399" y="1835119"/>
            <a:ext cx="882658" cy="451149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Tree>
    <p:extLst>
      <p:ext uri="{BB962C8B-B14F-4D97-AF65-F5344CB8AC3E}">
        <p14:creationId xmlns:p14="http://schemas.microsoft.com/office/powerpoint/2010/main" val="1615307244"/>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Lst>
  <p:txStyles>
    <p:titleStyle>
      <a:lvl1pPr algn="l" defTabSz="975390" rtl="0" eaLnBrk="1" latinLnBrk="0" hangingPunct="1">
        <a:lnSpc>
          <a:spcPct val="100000"/>
        </a:lnSpc>
        <a:spcBef>
          <a:spcPct val="0"/>
        </a:spcBef>
        <a:buNone/>
        <a:defRPr sz="277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78">
          <p15:clr>
            <a:srgbClr val="F26B43"/>
          </p15:clr>
        </p15:guide>
        <p15:guide id="4" pos="6902">
          <p15:clr>
            <a:srgbClr val="F26B43"/>
          </p15:clr>
        </p15:guide>
        <p15:guide id="5" orient="horz" pos="572">
          <p15:clr>
            <a:srgbClr val="F26B43"/>
          </p15:clr>
        </p15:guide>
        <p15:guide id="6" orient="horz" pos="3748">
          <p15:clr>
            <a:srgbClr val="F26B43"/>
          </p15:clr>
        </p15:guide>
        <p15:guide id="7" orient="horz" pos="4088">
          <p15:clr>
            <a:srgbClr val="F26B43"/>
          </p15:clr>
        </p15:guide>
        <p15:guide id="8" orient="horz" pos="232">
          <p15:clr>
            <a:srgbClr val="F26B43"/>
          </p15:clr>
        </p15:guide>
        <p15:guide id="9" pos="257">
          <p15:clr>
            <a:srgbClr val="F26B43"/>
          </p15:clr>
        </p15:guide>
        <p15:guide id="10" pos="7423">
          <p15:clr>
            <a:srgbClr val="F26B43"/>
          </p15:clr>
        </p15:guide>
        <p15:guide id="11" pos="3613">
          <p15:clr>
            <a:srgbClr val="F26B43"/>
          </p15:clr>
        </p15:guide>
        <p15:guide id="12" pos="4067">
          <p15:clr>
            <a:srgbClr val="F26B43"/>
          </p15:clr>
        </p15:guide>
        <p15:guide id="13" orient="horz" pos="1139">
          <p15:clr>
            <a:srgbClr val="F26B43"/>
          </p15:clr>
        </p15:guide>
        <p15:guide id="14" orient="horz" pos="3407">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649611-6BD0-4A25-85CE-7DD052D5DD00}"/>
              </a:ext>
            </a:extLst>
          </p:cNvPr>
          <p:cNvSpPr/>
          <p:nvPr userDrawn="1"/>
        </p:nvSpPr>
        <p:spPr>
          <a:xfrm>
            <a:off x="2597845" y="0"/>
            <a:ext cx="10413305" cy="73152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pic>
        <p:nvPicPr>
          <p:cNvPr id="9" name="Graphic 8">
            <a:extLst>
              <a:ext uri="{FF2B5EF4-FFF2-40B4-BE49-F238E27FC236}">
                <a16:creationId xmlns:a16="http://schemas.microsoft.com/office/drawing/2014/main" id="{F46228BF-0E34-613B-1BE6-4CA4397621D4}"/>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13250" t="22902" r="13420" b="22950"/>
          <a:stretch/>
        </p:blipFill>
        <p:spPr>
          <a:xfrm>
            <a:off x="435400" y="392853"/>
            <a:ext cx="1316306" cy="582596"/>
          </a:xfrm>
          <a:prstGeom prst="rect">
            <a:avLst/>
          </a:prstGeom>
        </p:spPr>
      </p:pic>
      <p:sp>
        <p:nvSpPr>
          <p:cNvPr id="11" name="TextBox 10">
            <a:extLst>
              <a:ext uri="{FF2B5EF4-FFF2-40B4-BE49-F238E27FC236}">
                <a16:creationId xmlns:a16="http://schemas.microsoft.com/office/drawing/2014/main" id="{48D9CB2A-E4CB-A5F2-A832-6249F90F1169}"/>
              </a:ext>
            </a:extLst>
          </p:cNvPr>
          <p:cNvSpPr txBox="1"/>
          <p:nvPr userDrawn="1"/>
        </p:nvSpPr>
        <p:spPr>
          <a:xfrm>
            <a:off x="643249" y="6733608"/>
            <a:ext cx="3585934" cy="180499"/>
          </a:xfrm>
          <a:prstGeom prst="rect">
            <a:avLst/>
          </a:prstGeom>
          <a:noFill/>
        </p:spPr>
        <p:txBody>
          <a:bodyPr wrap="square" lIns="0" tIns="0" rIns="0" bIns="0" rtlCol="0" anchor="ctr">
            <a:spAutoFit/>
          </a:bodyPr>
          <a:lstStyle/>
          <a:p>
            <a:r>
              <a:rPr lang="en-US" sz="1173" err="1">
                <a:latin typeface="+mn-lt"/>
              </a:rPr>
              <a:t>digitalcarehub.co.uk</a:t>
            </a:r>
            <a:endParaRPr lang="en-US" sz="1173">
              <a:latin typeface="+mn-lt"/>
            </a:endParaRPr>
          </a:p>
        </p:txBody>
      </p:sp>
      <p:pic>
        <p:nvPicPr>
          <p:cNvPr id="12" name="Graphic 11">
            <a:extLst>
              <a:ext uri="{FF2B5EF4-FFF2-40B4-BE49-F238E27FC236}">
                <a16:creationId xmlns:a16="http://schemas.microsoft.com/office/drawing/2014/main" id="{E670FB5E-7067-F407-FC98-FA4F5FA1B9B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35400" y="6742153"/>
            <a:ext cx="94873" cy="162560"/>
          </a:xfrm>
          <a:prstGeom prst="rect">
            <a:avLst/>
          </a:prstGeom>
        </p:spPr>
      </p:pic>
      <p:sp>
        <p:nvSpPr>
          <p:cNvPr id="3" name="TextBox 2">
            <a:extLst>
              <a:ext uri="{FF2B5EF4-FFF2-40B4-BE49-F238E27FC236}">
                <a16:creationId xmlns:a16="http://schemas.microsoft.com/office/drawing/2014/main" id="{0B9EABA6-D458-E31B-880B-4CA2C9B9974D}"/>
              </a:ext>
            </a:extLst>
          </p:cNvPr>
          <p:cNvSpPr txBox="1"/>
          <p:nvPr userDrawn="1"/>
        </p:nvSpPr>
        <p:spPr>
          <a:xfrm>
            <a:off x="10806268" y="6733608"/>
            <a:ext cx="1913053" cy="180499"/>
          </a:xfrm>
          <a:prstGeom prst="rect">
            <a:avLst/>
          </a:prstGeom>
          <a:noFill/>
        </p:spPr>
        <p:txBody>
          <a:bodyPr wrap="square" lIns="0" tIns="0" rIns="0" bIns="0" rtlCol="0" anchor="ctr">
            <a:spAutoFit/>
          </a:bodyPr>
          <a:lstStyle/>
          <a:p>
            <a:r>
              <a:rPr lang="en-US" sz="1173" err="1">
                <a:solidFill>
                  <a:schemeClr val="bg1"/>
                </a:solidFill>
                <a:latin typeface="+mn-lt"/>
              </a:rPr>
              <a:t>hello@digitalcarehub.co.uk</a:t>
            </a:r>
            <a:endParaRPr lang="en-US" sz="1173">
              <a:solidFill>
                <a:schemeClr val="bg1"/>
              </a:solidFill>
              <a:latin typeface="+mn-lt"/>
            </a:endParaRPr>
          </a:p>
        </p:txBody>
      </p:sp>
      <p:pic>
        <p:nvPicPr>
          <p:cNvPr id="8" name="Graphic 7">
            <a:extLst>
              <a:ext uri="{FF2B5EF4-FFF2-40B4-BE49-F238E27FC236}">
                <a16:creationId xmlns:a16="http://schemas.microsoft.com/office/drawing/2014/main" id="{047E3919-5871-1A3D-AD21-9F148E17FC1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530652" y="6752313"/>
            <a:ext cx="162639" cy="162560"/>
          </a:xfrm>
          <a:prstGeom prst="rect">
            <a:avLst/>
          </a:prstGeom>
        </p:spPr>
      </p:pic>
      <p:sp>
        <p:nvSpPr>
          <p:cNvPr id="10" name="Rectangle 9">
            <a:extLst>
              <a:ext uri="{FF2B5EF4-FFF2-40B4-BE49-F238E27FC236}">
                <a16:creationId xmlns:a16="http://schemas.microsoft.com/office/drawing/2014/main" id="{F909A1DD-1DE4-BDBC-B2B7-61E1D5F52554}"/>
              </a:ext>
            </a:extLst>
          </p:cNvPr>
          <p:cNvSpPr/>
          <p:nvPr userDrawn="1"/>
        </p:nvSpPr>
        <p:spPr>
          <a:xfrm>
            <a:off x="6347332" y="1376015"/>
            <a:ext cx="158244" cy="15816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3" name="Rectangle 12">
            <a:extLst>
              <a:ext uri="{FF2B5EF4-FFF2-40B4-BE49-F238E27FC236}">
                <a16:creationId xmlns:a16="http://schemas.microsoft.com/office/drawing/2014/main" id="{D02EE3F2-BC22-5E2E-0A18-046DF01E3B59}"/>
              </a:ext>
            </a:extLst>
          </p:cNvPr>
          <p:cNvSpPr/>
          <p:nvPr userDrawn="1"/>
        </p:nvSpPr>
        <p:spPr>
          <a:xfrm>
            <a:off x="10202463" y="5608591"/>
            <a:ext cx="158244" cy="15816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5" name="Rectangle 14">
            <a:extLst>
              <a:ext uri="{FF2B5EF4-FFF2-40B4-BE49-F238E27FC236}">
                <a16:creationId xmlns:a16="http://schemas.microsoft.com/office/drawing/2014/main" id="{5EA380AD-5346-DBCB-5A43-C869A1EAC76A}"/>
              </a:ext>
            </a:extLst>
          </p:cNvPr>
          <p:cNvSpPr/>
          <p:nvPr userDrawn="1"/>
        </p:nvSpPr>
        <p:spPr>
          <a:xfrm>
            <a:off x="5378226" y="1736283"/>
            <a:ext cx="219783" cy="21967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7" name="Rectangle 16">
            <a:extLst>
              <a:ext uri="{FF2B5EF4-FFF2-40B4-BE49-F238E27FC236}">
                <a16:creationId xmlns:a16="http://schemas.microsoft.com/office/drawing/2014/main" id="{62B7DB03-F603-5E8A-4CF8-5219E4F9D907}"/>
              </a:ext>
            </a:extLst>
          </p:cNvPr>
          <p:cNvSpPr/>
          <p:nvPr userDrawn="1"/>
        </p:nvSpPr>
        <p:spPr>
          <a:xfrm>
            <a:off x="11473310" y="4952336"/>
            <a:ext cx="219783" cy="21967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28" name="Rectangle 27">
            <a:extLst>
              <a:ext uri="{FF2B5EF4-FFF2-40B4-BE49-F238E27FC236}">
                <a16:creationId xmlns:a16="http://schemas.microsoft.com/office/drawing/2014/main" id="{D30A8484-C6F7-2B81-C415-16E19A3B6C7F}"/>
              </a:ext>
            </a:extLst>
          </p:cNvPr>
          <p:cNvSpPr/>
          <p:nvPr userDrawn="1"/>
        </p:nvSpPr>
        <p:spPr>
          <a:xfrm>
            <a:off x="1957951" y="2376566"/>
            <a:ext cx="639893" cy="63958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29" name="Rectangle 28">
            <a:extLst>
              <a:ext uri="{FF2B5EF4-FFF2-40B4-BE49-F238E27FC236}">
                <a16:creationId xmlns:a16="http://schemas.microsoft.com/office/drawing/2014/main" id="{CA005661-5D9C-8619-9496-C18F2E454D80}"/>
              </a:ext>
            </a:extLst>
          </p:cNvPr>
          <p:cNvSpPr/>
          <p:nvPr userDrawn="1"/>
        </p:nvSpPr>
        <p:spPr>
          <a:xfrm>
            <a:off x="1957951" y="4210767"/>
            <a:ext cx="639893" cy="63958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30" name="Rectangle 29">
            <a:extLst>
              <a:ext uri="{FF2B5EF4-FFF2-40B4-BE49-F238E27FC236}">
                <a16:creationId xmlns:a16="http://schemas.microsoft.com/office/drawing/2014/main" id="{60FD7A81-86EA-3E7D-7C14-156C80C16698}"/>
              </a:ext>
            </a:extLst>
          </p:cNvPr>
          <p:cNvSpPr/>
          <p:nvPr userDrawn="1"/>
        </p:nvSpPr>
        <p:spPr>
          <a:xfrm>
            <a:off x="1318057" y="4850348"/>
            <a:ext cx="639893" cy="63958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31" name="Rectangle 30">
            <a:extLst>
              <a:ext uri="{FF2B5EF4-FFF2-40B4-BE49-F238E27FC236}">
                <a16:creationId xmlns:a16="http://schemas.microsoft.com/office/drawing/2014/main" id="{A17FC7A6-E2D0-0C7C-7CD1-E0BD9C604F2C}"/>
              </a:ext>
            </a:extLst>
          </p:cNvPr>
          <p:cNvSpPr/>
          <p:nvPr userDrawn="1"/>
        </p:nvSpPr>
        <p:spPr>
          <a:xfrm>
            <a:off x="1957951" y="4850348"/>
            <a:ext cx="639893" cy="63958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Tree>
    <p:extLst>
      <p:ext uri="{BB962C8B-B14F-4D97-AF65-F5344CB8AC3E}">
        <p14:creationId xmlns:p14="http://schemas.microsoft.com/office/powerpoint/2010/main" val="3542839634"/>
      </p:ext>
    </p:extLst>
  </p:cSld>
  <p:clrMap bg1="lt1" tx1="dk1" bg2="lt2" tx2="dk2" accent1="accent1" accent2="accent2" accent3="accent3" accent4="accent4" accent5="accent5" accent6="accent6" hlink="hlink" folHlink="folHlink"/>
  <p:sldLayoutIdLst>
    <p:sldLayoutId id="2147483740" r:id="rId1"/>
  </p:sldLayoutIdLst>
  <p:txStyles>
    <p:titleStyle>
      <a:lvl1pPr algn="l" defTabSz="975390" rtl="0" eaLnBrk="1" latinLnBrk="0" hangingPunct="1">
        <a:lnSpc>
          <a:spcPct val="100000"/>
        </a:lnSpc>
        <a:spcBef>
          <a:spcPct val="0"/>
        </a:spcBef>
        <a:buNone/>
        <a:defRPr sz="341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78">
          <p15:clr>
            <a:srgbClr val="F26B43"/>
          </p15:clr>
        </p15:guide>
        <p15:guide id="4" pos="6902">
          <p15:clr>
            <a:srgbClr val="F26B43"/>
          </p15:clr>
        </p15:guide>
        <p15:guide id="5" orient="horz" pos="572">
          <p15:clr>
            <a:srgbClr val="F26B43"/>
          </p15:clr>
        </p15:guide>
        <p15:guide id="6" orient="horz" pos="3748">
          <p15:clr>
            <a:srgbClr val="F26B43"/>
          </p15:clr>
        </p15:guide>
        <p15:guide id="7" orient="horz" pos="4088">
          <p15:clr>
            <a:srgbClr val="F26B43"/>
          </p15:clr>
        </p15:guide>
        <p15:guide id="8" orient="horz" pos="232">
          <p15:clr>
            <a:srgbClr val="F26B43"/>
          </p15:clr>
        </p15:guide>
        <p15:guide id="9" pos="257">
          <p15:clr>
            <a:srgbClr val="F26B43"/>
          </p15:clr>
        </p15:guide>
        <p15:guide id="10" pos="7423">
          <p15:clr>
            <a:srgbClr val="F26B43"/>
          </p15:clr>
        </p15:guide>
        <p15:guide id="11" pos="3613">
          <p15:clr>
            <a:srgbClr val="F26B43"/>
          </p15:clr>
        </p15:guide>
        <p15:guide id="12" pos="4067">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649611-6BD0-4A25-85CE-7DD052D5DD00}"/>
              </a:ext>
            </a:extLst>
          </p:cNvPr>
          <p:cNvSpPr/>
          <p:nvPr userDrawn="1"/>
        </p:nvSpPr>
        <p:spPr>
          <a:xfrm>
            <a:off x="2597845" y="0"/>
            <a:ext cx="10413305" cy="73152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pic>
        <p:nvPicPr>
          <p:cNvPr id="9" name="Graphic 8">
            <a:extLst>
              <a:ext uri="{FF2B5EF4-FFF2-40B4-BE49-F238E27FC236}">
                <a16:creationId xmlns:a16="http://schemas.microsoft.com/office/drawing/2014/main" id="{F46228BF-0E34-613B-1BE6-4CA4397621D4}"/>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13250" t="22902" r="13420" b="22950"/>
          <a:stretch/>
        </p:blipFill>
        <p:spPr>
          <a:xfrm>
            <a:off x="435400" y="392853"/>
            <a:ext cx="1316306" cy="582596"/>
          </a:xfrm>
          <a:prstGeom prst="rect">
            <a:avLst/>
          </a:prstGeom>
        </p:spPr>
      </p:pic>
      <p:sp>
        <p:nvSpPr>
          <p:cNvPr id="11" name="TextBox 10">
            <a:extLst>
              <a:ext uri="{FF2B5EF4-FFF2-40B4-BE49-F238E27FC236}">
                <a16:creationId xmlns:a16="http://schemas.microsoft.com/office/drawing/2014/main" id="{48D9CB2A-E4CB-A5F2-A832-6249F90F1169}"/>
              </a:ext>
            </a:extLst>
          </p:cNvPr>
          <p:cNvSpPr txBox="1"/>
          <p:nvPr userDrawn="1"/>
        </p:nvSpPr>
        <p:spPr>
          <a:xfrm>
            <a:off x="643249" y="6733608"/>
            <a:ext cx="3585934" cy="180499"/>
          </a:xfrm>
          <a:prstGeom prst="rect">
            <a:avLst/>
          </a:prstGeom>
          <a:noFill/>
        </p:spPr>
        <p:txBody>
          <a:bodyPr wrap="square" lIns="0" tIns="0" rIns="0" bIns="0" rtlCol="0" anchor="ctr">
            <a:spAutoFit/>
          </a:bodyPr>
          <a:lstStyle/>
          <a:p>
            <a:r>
              <a:rPr lang="en-US" sz="1173" err="1">
                <a:latin typeface="+mn-lt"/>
              </a:rPr>
              <a:t>digitalcarehub.co.uk</a:t>
            </a:r>
            <a:endParaRPr lang="en-US" sz="1173">
              <a:latin typeface="+mn-lt"/>
            </a:endParaRPr>
          </a:p>
        </p:txBody>
      </p:sp>
      <p:pic>
        <p:nvPicPr>
          <p:cNvPr id="12" name="Graphic 11">
            <a:extLst>
              <a:ext uri="{FF2B5EF4-FFF2-40B4-BE49-F238E27FC236}">
                <a16:creationId xmlns:a16="http://schemas.microsoft.com/office/drawing/2014/main" id="{E670FB5E-7067-F407-FC98-FA4F5FA1B9B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35400" y="6742153"/>
            <a:ext cx="94873" cy="162560"/>
          </a:xfrm>
          <a:prstGeom prst="rect">
            <a:avLst/>
          </a:prstGeom>
        </p:spPr>
      </p:pic>
      <p:sp>
        <p:nvSpPr>
          <p:cNvPr id="3" name="TextBox 2">
            <a:extLst>
              <a:ext uri="{FF2B5EF4-FFF2-40B4-BE49-F238E27FC236}">
                <a16:creationId xmlns:a16="http://schemas.microsoft.com/office/drawing/2014/main" id="{0B9EABA6-D458-E31B-880B-4CA2C9B9974D}"/>
              </a:ext>
            </a:extLst>
          </p:cNvPr>
          <p:cNvSpPr txBox="1"/>
          <p:nvPr userDrawn="1"/>
        </p:nvSpPr>
        <p:spPr>
          <a:xfrm>
            <a:off x="10806268" y="6733608"/>
            <a:ext cx="1913053" cy="180499"/>
          </a:xfrm>
          <a:prstGeom prst="rect">
            <a:avLst/>
          </a:prstGeom>
          <a:noFill/>
        </p:spPr>
        <p:txBody>
          <a:bodyPr wrap="square" lIns="0" tIns="0" rIns="0" bIns="0" rtlCol="0" anchor="ctr">
            <a:spAutoFit/>
          </a:bodyPr>
          <a:lstStyle/>
          <a:p>
            <a:r>
              <a:rPr lang="en-US" sz="1173" err="1">
                <a:solidFill>
                  <a:schemeClr val="bg1"/>
                </a:solidFill>
                <a:latin typeface="+mn-lt"/>
              </a:rPr>
              <a:t>hello@digitalcarehub.co.uk</a:t>
            </a:r>
            <a:endParaRPr lang="en-US" sz="1173">
              <a:solidFill>
                <a:schemeClr val="bg1"/>
              </a:solidFill>
              <a:latin typeface="+mn-lt"/>
            </a:endParaRPr>
          </a:p>
        </p:txBody>
      </p:sp>
      <p:pic>
        <p:nvPicPr>
          <p:cNvPr id="8" name="Graphic 7">
            <a:extLst>
              <a:ext uri="{FF2B5EF4-FFF2-40B4-BE49-F238E27FC236}">
                <a16:creationId xmlns:a16="http://schemas.microsoft.com/office/drawing/2014/main" id="{047E3919-5871-1A3D-AD21-9F148E17FC1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530652" y="6752313"/>
            <a:ext cx="162639" cy="162560"/>
          </a:xfrm>
          <a:prstGeom prst="rect">
            <a:avLst/>
          </a:prstGeom>
        </p:spPr>
      </p:pic>
      <p:sp>
        <p:nvSpPr>
          <p:cNvPr id="10" name="Rectangle 9">
            <a:extLst>
              <a:ext uri="{FF2B5EF4-FFF2-40B4-BE49-F238E27FC236}">
                <a16:creationId xmlns:a16="http://schemas.microsoft.com/office/drawing/2014/main" id="{F909A1DD-1DE4-BDBC-B2B7-61E1D5F52554}"/>
              </a:ext>
            </a:extLst>
          </p:cNvPr>
          <p:cNvSpPr/>
          <p:nvPr userDrawn="1"/>
        </p:nvSpPr>
        <p:spPr>
          <a:xfrm>
            <a:off x="6347332" y="1376015"/>
            <a:ext cx="158244" cy="15816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3" name="Rectangle 12">
            <a:extLst>
              <a:ext uri="{FF2B5EF4-FFF2-40B4-BE49-F238E27FC236}">
                <a16:creationId xmlns:a16="http://schemas.microsoft.com/office/drawing/2014/main" id="{D02EE3F2-BC22-5E2E-0A18-046DF01E3B59}"/>
              </a:ext>
            </a:extLst>
          </p:cNvPr>
          <p:cNvSpPr/>
          <p:nvPr userDrawn="1"/>
        </p:nvSpPr>
        <p:spPr>
          <a:xfrm>
            <a:off x="10202463" y="5608591"/>
            <a:ext cx="158244" cy="15816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5" name="Rectangle 14">
            <a:extLst>
              <a:ext uri="{FF2B5EF4-FFF2-40B4-BE49-F238E27FC236}">
                <a16:creationId xmlns:a16="http://schemas.microsoft.com/office/drawing/2014/main" id="{5EA380AD-5346-DBCB-5A43-C869A1EAC76A}"/>
              </a:ext>
            </a:extLst>
          </p:cNvPr>
          <p:cNvSpPr/>
          <p:nvPr userDrawn="1"/>
        </p:nvSpPr>
        <p:spPr>
          <a:xfrm>
            <a:off x="5378226" y="1736283"/>
            <a:ext cx="219783" cy="21967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7" name="Rectangle 16">
            <a:extLst>
              <a:ext uri="{FF2B5EF4-FFF2-40B4-BE49-F238E27FC236}">
                <a16:creationId xmlns:a16="http://schemas.microsoft.com/office/drawing/2014/main" id="{62B7DB03-F603-5E8A-4CF8-5219E4F9D907}"/>
              </a:ext>
            </a:extLst>
          </p:cNvPr>
          <p:cNvSpPr/>
          <p:nvPr userDrawn="1"/>
        </p:nvSpPr>
        <p:spPr>
          <a:xfrm>
            <a:off x="11473310" y="4952336"/>
            <a:ext cx="219783" cy="21967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28" name="Rectangle 27">
            <a:extLst>
              <a:ext uri="{FF2B5EF4-FFF2-40B4-BE49-F238E27FC236}">
                <a16:creationId xmlns:a16="http://schemas.microsoft.com/office/drawing/2014/main" id="{D30A8484-C6F7-2B81-C415-16E19A3B6C7F}"/>
              </a:ext>
            </a:extLst>
          </p:cNvPr>
          <p:cNvSpPr/>
          <p:nvPr userDrawn="1"/>
        </p:nvSpPr>
        <p:spPr>
          <a:xfrm>
            <a:off x="1957951" y="2376566"/>
            <a:ext cx="639893" cy="63958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29" name="Rectangle 28">
            <a:extLst>
              <a:ext uri="{FF2B5EF4-FFF2-40B4-BE49-F238E27FC236}">
                <a16:creationId xmlns:a16="http://schemas.microsoft.com/office/drawing/2014/main" id="{CA005661-5D9C-8619-9496-C18F2E454D80}"/>
              </a:ext>
            </a:extLst>
          </p:cNvPr>
          <p:cNvSpPr/>
          <p:nvPr userDrawn="1"/>
        </p:nvSpPr>
        <p:spPr>
          <a:xfrm>
            <a:off x="1957951" y="4210767"/>
            <a:ext cx="639893" cy="63958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30" name="Rectangle 29">
            <a:extLst>
              <a:ext uri="{FF2B5EF4-FFF2-40B4-BE49-F238E27FC236}">
                <a16:creationId xmlns:a16="http://schemas.microsoft.com/office/drawing/2014/main" id="{60FD7A81-86EA-3E7D-7C14-156C80C16698}"/>
              </a:ext>
            </a:extLst>
          </p:cNvPr>
          <p:cNvSpPr/>
          <p:nvPr userDrawn="1"/>
        </p:nvSpPr>
        <p:spPr>
          <a:xfrm>
            <a:off x="1318057" y="4850348"/>
            <a:ext cx="639893" cy="63958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31" name="Rectangle 30">
            <a:extLst>
              <a:ext uri="{FF2B5EF4-FFF2-40B4-BE49-F238E27FC236}">
                <a16:creationId xmlns:a16="http://schemas.microsoft.com/office/drawing/2014/main" id="{A17FC7A6-E2D0-0C7C-7CD1-E0BD9C604F2C}"/>
              </a:ext>
            </a:extLst>
          </p:cNvPr>
          <p:cNvSpPr/>
          <p:nvPr userDrawn="1"/>
        </p:nvSpPr>
        <p:spPr>
          <a:xfrm>
            <a:off x="1957951" y="4850348"/>
            <a:ext cx="639893" cy="63958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Tree>
    <p:extLst>
      <p:ext uri="{BB962C8B-B14F-4D97-AF65-F5344CB8AC3E}">
        <p14:creationId xmlns:p14="http://schemas.microsoft.com/office/powerpoint/2010/main" val="1758524341"/>
      </p:ext>
    </p:extLst>
  </p:cSld>
  <p:clrMap bg1="lt1" tx1="dk1" bg2="lt2" tx2="dk2" accent1="accent1" accent2="accent2" accent3="accent3" accent4="accent4" accent5="accent5" accent6="accent6" hlink="hlink" folHlink="folHlink"/>
  <p:sldLayoutIdLst>
    <p:sldLayoutId id="2147483742" r:id="rId1"/>
  </p:sldLayoutIdLst>
  <p:txStyles>
    <p:titleStyle>
      <a:lvl1pPr algn="l" defTabSz="975390" rtl="0" eaLnBrk="1" latinLnBrk="0" hangingPunct="1">
        <a:lnSpc>
          <a:spcPct val="100000"/>
        </a:lnSpc>
        <a:spcBef>
          <a:spcPct val="0"/>
        </a:spcBef>
        <a:buNone/>
        <a:defRPr sz="341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78">
          <p15:clr>
            <a:srgbClr val="F26B43"/>
          </p15:clr>
        </p15:guide>
        <p15:guide id="4" pos="6902">
          <p15:clr>
            <a:srgbClr val="F26B43"/>
          </p15:clr>
        </p15:guide>
        <p15:guide id="5" orient="horz" pos="572">
          <p15:clr>
            <a:srgbClr val="F26B43"/>
          </p15:clr>
        </p15:guide>
        <p15:guide id="6" orient="horz" pos="3748">
          <p15:clr>
            <a:srgbClr val="F26B43"/>
          </p15:clr>
        </p15:guide>
        <p15:guide id="7" orient="horz" pos="4088">
          <p15:clr>
            <a:srgbClr val="F26B43"/>
          </p15:clr>
        </p15:guide>
        <p15:guide id="8" orient="horz" pos="232">
          <p15:clr>
            <a:srgbClr val="F26B43"/>
          </p15:clr>
        </p15:guide>
        <p15:guide id="9" pos="257">
          <p15:clr>
            <a:srgbClr val="F26B43"/>
          </p15:clr>
        </p15:guide>
        <p15:guide id="10" pos="7423">
          <p15:clr>
            <a:srgbClr val="F26B43"/>
          </p15:clr>
        </p15:guide>
        <p15:guide id="11" pos="3613">
          <p15:clr>
            <a:srgbClr val="F26B43"/>
          </p15:clr>
        </p15:guide>
        <p15:guide id="12" pos="4067">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D62A50-A280-6501-A865-8609A461F5ED}"/>
              </a:ext>
            </a:extLst>
          </p:cNvPr>
          <p:cNvSpPr>
            <a:spLocks noGrp="1"/>
          </p:cNvSpPr>
          <p:nvPr>
            <p:ph type="title"/>
          </p:nvPr>
        </p:nvSpPr>
        <p:spPr>
          <a:xfrm>
            <a:off x="894517" y="389467"/>
            <a:ext cx="11222117" cy="1413934"/>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36511703-8C6F-0FF6-35BD-BFBE801794AA}"/>
              </a:ext>
            </a:extLst>
          </p:cNvPr>
          <p:cNvSpPr>
            <a:spLocks noGrp="1"/>
          </p:cNvSpPr>
          <p:nvPr>
            <p:ph type="body" idx="1"/>
          </p:nvPr>
        </p:nvSpPr>
        <p:spPr>
          <a:xfrm>
            <a:off x="894517" y="1947333"/>
            <a:ext cx="11222117" cy="464142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AB6847E-3FC0-BAE2-6A05-24FC3BBBCE57}"/>
              </a:ext>
            </a:extLst>
          </p:cNvPr>
          <p:cNvSpPr>
            <a:spLocks noGrp="1"/>
          </p:cNvSpPr>
          <p:nvPr>
            <p:ph type="dt" sz="half" idx="2"/>
          </p:nvPr>
        </p:nvSpPr>
        <p:spPr>
          <a:xfrm>
            <a:off x="894516" y="6780107"/>
            <a:ext cx="2927509" cy="389467"/>
          </a:xfrm>
          <a:prstGeom prst="rect">
            <a:avLst/>
          </a:prstGeom>
        </p:spPr>
        <p:txBody>
          <a:bodyPr vert="horz" lIns="91440" tIns="45720" rIns="91440" bIns="45720" rtlCol="0" anchor="ctr"/>
          <a:lstStyle>
            <a:lvl1pPr algn="l">
              <a:defRPr sz="1280">
                <a:solidFill>
                  <a:schemeClr val="tx1">
                    <a:tint val="82000"/>
                  </a:schemeClr>
                </a:solidFill>
              </a:defRPr>
            </a:lvl1pPr>
          </a:lstStyle>
          <a:p>
            <a:fld id="{30174440-075C-499E-AF12-4DDE0DC022F1}" type="datetimeFigureOut">
              <a:rPr lang="en-GB" smtClean="0"/>
              <a:t>02/06/2025</a:t>
            </a:fld>
            <a:endParaRPr lang="en-GB"/>
          </a:p>
        </p:txBody>
      </p:sp>
      <p:sp>
        <p:nvSpPr>
          <p:cNvPr id="5" name="Footer Placeholder 4">
            <a:extLst>
              <a:ext uri="{FF2B5EF4-FFF2-40B4-BE49-F238E27FC236}">
                <a16:creationId xmlns:a16="http://schemas.microsoft.com/office/drawing/2014/main" id="{990D3B58-95FE-855A-09A5-89B282ABD8DF}"/>
              </a:ext>
            </a:extLst>
          </p:cNvPr>
          <p:cNvSpPr>
            <a:spLocks noGrp="1"/>
          </p:cNvSpPr>
          <p:nvPr>
            <p:ph type="ftr" sz="quarter" idx="3"/>
          </p:nvPr>
        </p:nvSpPr>
        <p:spPr>
          <a:xfrm>
            <a:off x="4309944" y="6780107"/>
            <a:ext cx="4391263" cy="389467"/>
          </a:xfrm>
          <a:prstGeom prst="rect">
            <a:avLst/>
          </a:prstGeom>
        </p:spPr>
        <p:txBody>
          <a:bodyPr vert="horz" lIns="91440" tIns="45720" rIns="91440" bIns="45720" rtlCol="0" anchor="ctr"/>
          <a:lstStyle>
            <a:lvl1pPr algn="ctr">
              <a:defRPr sz="128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1002B1E7-18E6-1023-E05C-7A2C8D928725}"/>
              </a:ext>
            </a:extLst>
          </p:cNvPr>
          <p:cNvSpPr>
            <a:spLocks noGrp="1"/>
          </p:cNvSpPr>
          <p:nvPr>
            <p:ph type="sldNum" sz="quarter" idx="4"/>
          </p:nvPr>
        </p:nvSpPr>
        <p:spPr>
          <a:xfrm>
            <a:off x="9189125" y="6780107"/>
            <a:ext cx="2927509" cy="389467"/>
          </a:xfrm>
          <a:prstGeom prst="rect">
            <a:avLst/>
          </a:prstGeom>
        </p:spPr>
        <p:txBody>
          <a:bodyPr vert="horz" lIns="91440" tIns="45720" rIns="91440" bIns="45720" rtlCol="0" anchor="ctr"/>
          <a:lstStyle>
            <a:lvl1pPr algn="r">
              <a:defRPr sz="1280">
                <a:solidFill>
                  <a:schemeClr val="tx1">
                    <a:tint val="82000"/>
                  </a:schemeClr>
                </a:solidFill>
              </a:defRPr>
            </a:lvl1pPr>
          </a:lstStyle>
          <a:p>
            <a:fld id="{3E1A3935-70C8-4AA8-B91C-221A348A4F25}" type="slidenum">
              <a:rPr lang="en-GB" smtClean="0"/>
              <a:t>‹#›</a:t>
            </a:fld>
            <a:endParaRPr lang="en-GB"/>
          </a:p>
        </p:txBody>
      </p:sp>
    </p:spTree>
    <p:extLst>
      <p:ext uri="{BB962C8B-B14F-4D97-AF65-F5344CB8AC3E}">
        <p14:creationId xmlns:p14="http://schemas.microsoft.com/office/powerpoint/2010/main" val="216435617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649611-6BD0-4A25-85CE-7DD052D5DD00}"/>
              </a:ext>
            </a:extLst>
          </p:cNvPr>
          <p:cNvSpPr/>
          <p:nvPr userDrawn="1"/>
        </p:nvSpPr>
        <p:spPr>
          <a:xfrm>
            <a:off x="6890149" y="0"/>
            <a:ext cx="6121000" cy="73152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pic>
        <p:nvPicPr>
          <p:cNvPr id="9" name="Graphic 8">
            <a:extLst>
              <a:ext uri="{FF2B5EF4-FFF2-40B4-BE49-F238E27FC236}">
                <a16:creationId xmlns:a16="http://schemas.microsoft.com/office/drawing/2014/main" id="{F46228BF-0E34-613B-1BE6-4CA4397621D4}"/>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13250" t="22902" r="13420" b="22950"/>
          <a:stretch/>
        </p:blipFill>
        <p:spPr>
          <a:xfrm>
            <a:off x="1295911" y="951951"/>
            <a:ext cx="2662081" cy="1178236"/>
          </a:xfrm>
          <a:prstGeom prst="rect">
            <a:avLst/>
          </a:prstGeom>
        </p:spPr>
      </p:pic>
      <p:sp>
        <p:nvSpPr>
          <p:cNvPr id="11" name="TextBox 10">
            <a:extLst>
              <a:ext uri="{FF2B5EF4-FFF2-40B4-BE49-F238E27FC236}">
                <a16:creationId xmlns:a16="http://schemas.microsoft.com/office/drawing/2014/main" id="{48D9CB2A-E4CB-A5F2-A832-6249F90F1169}"/>
              </a:ext>
            </a:extLst>
          </p:cNvPr>
          <p:cNvSpPr txBox="1"/>
          <p:nvPr userDrawn="1"/>
        </p:nvSpPr>
        <p:spPr>
          <a:xfrm>
            <a:off x="643249" y="6733609"/>
            <a:ext cx="3585934" cy="180499"/>
          </a:xfrm>
          <a:prstGeom prst="rect">
            <a:avLst/>
          </a:prstGeom>
          <a:noFill/>
        </p:spPr>
        <p:txBody>
          <a:bodyPr wrap="square" lIns="0" tIns="0" rIns="0" bIns="0" rtlCol="0" anchor="ctr">
            <a:spAutoFit/>
          </a:bodyPr>
          <a:lstStyle/>
          <a:p>
            <a:r>
              <a:rPr lang="en-US" sz="1173" dirty="0" err="1">
                <a:latin typeface="+mn-lt"/>
              </a:rPr>
              <a:t>digitalcarehub.co.uk</a:t>
            </a:r>
            <a:endParaRPr lang="en-US" sz="1173" dirty="0">
              <a:latin typeface="+mn-lt"/>
            </a:endParaRPr>
          </a:p>
        </p:txBody>
      </p:sp>
      <p:pic>
        <p:nvPicPr>
          <p:cNvPr id="12" name="Graphic 11">
            <a:extLst>
              <a:ext uri="{FF2B5EF4-FFF2-40B4-BE49-F238E27FC236}">
                <a16:creationId xmlns:a16="http://schemas.microsoft.com/office/drawing/2014/main" id="{E670FB5E-7067-F407-FC98-FA4F5FA1B9B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35400" y="6742153"/>
            <a:ext cx="94873" cy="162560"/>
          </a:xfrm>
          <a:prstGeom prst="rect">
            <a:avLst/>
          </a:prstGeom>
        </p:spPr>
      </p:pic>
      <p:pic>
        <p:nvPicPr>
          <p:cNvPr id="14" name="Graphic 13">
            <a:extLst>
              <a:ext uri="{FF2B5EF4-FFF2-40B4-BE49-F238E27FC236}">
                <a16:creationId xmlns:a16="http://schemas.microsoft.com/office/drawing/2014/main" id="{8D882A99-54E2-1519-D1E8-625D1B22CB53}"/>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2128282" y="6737644"/>
            <a:ext cx="162639" cy="162560"/>
          </a:xfrm>
          <a:prstGeom prst="rect">
            <a:avLst/>
          </a:prstGeom>
        </p:spPr>
      </p:pic>
      <p:pic>
        <p:nvPicPr>
          <p:cNvPr id="16" name="Graphic 15">
            <a:extLst>
              <a:ext uri="{FF2B5EF4-FFF2-40B4-BE49-F238E27FC236}">
                <a16:creationId xmlns:a16="http://schemas.microsoft.com/office/drawing/2014/main" id="{BEA33CCC-F003-5F40-D2BC-05AE007AAB59}"/>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2440217" y="6737644"/>
            <a:ext cx="135533" cy="162560"/>
          </a:xfrm>
          <a:prstGeom prst="rect">
            <a:avLst/>
          </a:prstGeom>
        </p:spPr>
      </p:pic>
      <p:pic>
        <p:nvPicPr>
          <p:cNvPr id="18" name="Graphic 17">
            <a:extLst>
              <a:ext uri="{FF2B5EF4-FFF2-40B4-BE49-F238E27FC236}">
                <a16:creationId xmlns:a16="http://schemas.microsoft.com/office/drawing/2014/main" id="{94B940C1-8B2D-E640-5CC4-5F1EE74B07B9}"/>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1816345" y="6737644"/>
            <a:ext cx="162639" cy="162560"/>
          </a:xfrm>
          <a:prstGeom prst="rect">
            <a:avLst/>
          </a:prstGeom>
        </p:spPr>
      </p:pic>
      <p:pic>
        <p:nvPicPr>
          <p:cNvPr id="20" name="Graphic 19">
            <a:extLst>
              <a:ext uri="{FF2B5EF4-FFF2-40B4-BE49-F238E27FC236}">
                <a16:creationId xmlns:a16="http://schemas.microsoft.com/office/drawing/2014/main" id="{E7EC18FD-86BA-EB59-8FD4-3D6E76D4191C}"/>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7562723" y="1783604"/>
            <a:ext cx="4775850" cy="3618145"/>
          </a:xfrm>
          <a:prstGeom prst="rect">
            <a:avLst/>
          </a:prstGeom>
        </p:spPr>
      </p:pic>
      <p:sp>
        <p:nvSpPr>
          <p:cNvPr id="21" name="Rectangle 20">
            <a:extLst>
              <a:ext uri="{FF2B5EF4-FFF2-40B4-BE49-F238E27FC236}">
                <a16:creationId xmlns:a16="http://schemas.microsoft.com/office/drawing/2014/main" id="{A752D98E-518E-E21E-B00F-2BB029DADD96}"/>
              </a:ext>
            </a:extLst>
          </p:cNvPr>
          <p:cNvSpPr/>
          <p:nvPr userDrawn="1"/>
        </p:nvSpPr>
        <p:spPr>
          <a:xfrm>
            <a:off x="6250255" y="1727350"/>
            <a:ext cx="639893" cy="63958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22" name="Rectangle 21">
            <a:extLst>
              <a:ext uri="{FF2B5EF4-FFF2-40B4-BE49-F238E27FC236}">
                <a16:creationId xmlns:a16="http://schemas.microsoft.com/office/drawing/2014/main" id="{B6EE45EE-11A3-240D-1EBE-8FD687587508}"/>
              </a:ext>
            </a:extLst>
          </p:cNvPr>
          <p:cNvSpPr/>
          <p:nvPr userDrawn="1"/>
        </p:nvSpPr>
        <p:spPr>
          <a:xfrm>
            <a:off x="6250255" y="2366931"/>
            <a:ext cx="639893" cy="63958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23" name="Rectangle 22">
            <a:extLst>
              <a:ext uri="{FF2B5EF4-FFF2-40B4-BE49-F238E27FC236}">
                <a16:creationId xmlns:a16="http://schemas.microsoft.com/office/drawing/2014/main" id="{8B82DFDC-81A4-42B6-4A90-4748A119E9EB}"/>
              </a:ext>
            </a:extLst>
          </p:cNvPr>
          <p:cNvSpPr/>
          <p:nvPr userDrawn="1"/>
        </p:nvSpPr>
        <p:spPr>
          <a:xfrm>
            <a:off x="5610361" y="2366931"/>
            <a:ext cx="639893" cy="63958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2" name="Rectangle 1">
            <a:extLst>
              <a:ext uri="{FF2B5EF4-FFF2-40B4-BE49-F238E27FC236}">
                <a16:creationId xmlns:a16="http://schemas.microsoft.com/office/drawing/2014/main" id="{02AB98A4-D5AB-C2CF-0A52-CB9A9A1E1E8F}"/>
              </a:ext>
            </a:extLst>
          </p:cNvPr>
          <p:cNvSpPr/>
          <p:nvPr userDrawn="1"/>
        </p:nvSpPr>
        <p:spPr>
          <a:xfrm>
            <a:off x="6250255" y="4858328"/>
            <a:ext cx="639893" cy="63958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Tree>
    <p:extLst>
      <p:ext uri="{BB962C8B-B14F-4D97-AF65-F5344CB8AC3E}">
        <p14:creationId xmlns:p14="http://schemas.microsoft.com/office/powerpoint/2010/main" val="657723802"/>
      </p:ext>
    </p:extLst>
  </p:cSld>
  <p:clrMap bg1="lt1" tx1="dk1" bg2="lt2" tx2="dk2" accent1="accent1" accent2="accent2" accent3="accent3" accent4="accent4" accent5="accent5" accent6="accent6" hlink="hlink" folHlink="folHlink"/>
  <p:sldLayoutIdLst>
    <p:sldLayoutId id="2147483756" r:id="rId1"/>
  </p:sldLayoutIdLst>
  <p:txStyles>
    <p:titleStyle>
      <a:lvl1pPr algn="l" defTabSz="975390" rtl="0" eaLnBrk="1" latinLnBrk="0" hangingPunct="1">
        <a:lnSpc>
          <a:spcPct val="100000"/>
        </a:lnSpc>
        <a:spcBef>
          <a:spcPct val="0"/>
        </a:spcBef>
        <a:buNone/>
        <a:defRPr sz="341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78">
          <p15:clr>
            <a:srgbClr val="F26B43"/>
          </p15:clr>
        </p15:guide>
        <p15:guide id="4" pos="6902">
          <p15:clr>
            <a:srgbClr val="F26B43"/>
          </p15:clr>
        </p15:guide>
        <p15:guide id="5" orient="horz" pos="572">
          <p15:clr>
            <a:srgbClr val="F26B43"/>
          </p15:clr>
        </p15:guide>
        <p15:guide id="6" orient="horz" pos="3748">
          <p15:clr>
            <a:srgbClr val="F26B43"/>
          </p15:clr>
        </p15:guide>
        <p15:guide id="7" orient="horz" pos="4088">
          <p15:clr>
            <a:srgbClr val="F26B43"/>
          </p15:clr>
        </p15:guide>
        <p15:guide id="8" orient="horz" pos="232">
          <p15:clr>
            <a:srgbClr val="F26B43"/>
          </p15:clr>
        </p15:guide>
        <p15:guide id="9" pos="257">
          <p15:clr>
            <a:srgbClr val="F26B43"/>
          </p15:clr>
        </p15:guide>
        <p15:guide id="10" pos="7423">
          <p15:clr>
            <a:srgbClr val="F26B43"/>
          </p15:clr>
        </p15:guide>
        <p15:guide id="11" pos="3613">
          <p15:clr>
            <a:srgbClr val="F26B43"/>
          </p15:clr>
        </p15:guide>
        <p15:guide id="12" pos="4067">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649611-6BD0-4A25-85CE-7DD052D5DD00}"/>
              </a:ext>
            </a:extLst>
          </p:cNvPr>
          <p:cNvSpPr/>
          <p:nvPr userDrawn="1"/>
        </p:nvSpPr>
        <p:spPr>
          <a:xfrm>
            <a:off x="911846" y="1363445"/>
            <a:ext cx="11663905" cy="498316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pic>
        <p:nvPicPr>
          <p:cNvPr id="9" name="Graphic 8">
            <a:extLst>
              <a:ext uri="{FF2B5EF4-FFF2-40B4-BE49-F238E27FC236}">
                <a16:creationId xmlns:a16="http://schemas.microsoft.com/office/drawing/2014/main" id="{F46228BF-0E34-613B-1BE6-4CA4397621D4}"/>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13250" t="22902" r="13420" b="22950"/>
          <a:stretch/>
        </p:blipFill>
        <p:spPr>
          <a:xfrm>
            <a:off x="435400" y="392853"/>
            <a:ext cx="1316306" cy="582596"/>
          </a:xfrm>
          <a:prstGeom prst="rect">
            <a:avLst/>
          </a:prstGeom>
        </p:spPr>
      </p:pic>
      <p:sp>
        <p:nvSpPr>
          <p:cNvPr id="11" name="TextBox 10">
            <a:extLst>
              <a:ext uri="{FF2B5EF4-FFF2-40B4-BE49-F238E27FC236}">
                <a16:creationId xmlns:a16="http://schemas.microsoft.com/office/drawing/2014/main" id="{48D9CB2A-E4CB-A5F2-A832-6249F90F1169}"/>
              </a:ext>
            </a:extLst>
          </p:cNvPr>
          <p:cNvSpPr txBox="1"/>
          <p:nvPr userDrawn="1"/>
        </p:nvSpPr>
        <p:spPr>
          <a:xfrm>
            <a:off x="643249" y="6733608"/>
            <a:ext cx="3585934" cy="180499"/>
          </a:xfrm>
          <a:prstGeom prst="rect">
            <a:avLst/>
          </a:prstGeom>
          <a:noFill/>
        </p:spPr>
        <p:txBody>
          <a:bodyPr wrap="square" lIns="0" tIns="0" rIns="0" bIns="0" rtlCol="0" anchor="ctr">
            <a:spAutoFit/>
          </a:bodyPr>
          <a:lstStyle/>
          <a:p>
            <a:r>
              <a:rPr lang="en-US" sz="1173" dirty="0" err="1">
                <a:latin typeface="+mn-lt"/>
              </a:rPr>
              <a:t>digitalcarehub.co.uk</a:t>
            </a:r>
            <a:endParaRPr lang="en-US" sz="1173" dirty="0">
              <a:latin typeface="+mn-lt"/>
            </a:endParaRPr>
          </a:p>
        </p:txBody>
      </p:sp>
      <p:pic>
        <p:nvPicPr>
          <p:cNvPr id="12" name="Graphic 11">
            <a:extLst>
              <a:ext uri="{FF2B5EF4-FFF2-40B4-BE49-F238E27FC236}">
                <a16:creationId xmlns:a16="http://schemas.microsoft.com/office/drawing/2014/main" id="{E670FB5E-7067-F407-FC98-FA4F5FA1B9B0}"/>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35400" y="6742153"/>
            <a:ext cx="94873" cy="162560"/>
          </a:xfrm>
          <a:prstGeom prst="rect">
            <a:avLst/>
          </a:prstGeom>
        </p:spPr>
      </p:pic>
      <p:sp>
        <p:nvSpPr>
          <p:cNvPr id="10" name="Rectangle 9">
            <a:extLst>
              <a:ext uri="{FF2B5EF4-FFF2-40B4-BE49-F238E27FC236}">
                <a16:creationId xmlns:a16="http://schemas.microsoft.com/office/drawing/2014/main" id="{F909A1DD-1DE4-BDBC-B2B7-61E1D5F52554}"/>
              </a:ext>
            </a:extLst>
          </p:cNvPr>
          <p:cNvSpPr/>
          <p:nvPr userDrawn="1"/>
        </p:nvSpPr>
        <p:spPr>
          <a:xfrm>
            <a:off x="6891252" y="6594147"/>
            <a:ext cx="158244" cy="15816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3" name="Rectangle 12">
            <a:extLst>
              <a:ext uri="{FF2B5EF4-FFF2-40B4-BE49-F238E27FC236}">
                <a16:creationId xmlns:a16="http://schemas.microsoft.com/office/drawing/2014/main" id="{D02EE3F2-BC22-5E2E-0A18-046DF01E3B59}"/>
              </a:ext>
            </a:extLst>
          </p:cNvPr>
          <p:cNvSpPr/>
          <p:nvPr userDrawn="1"/>
        </p:nvSpPr>
        <p:spPr>
          <a:xfrm>
            <a:off x="9481575" y="799580"/>
            <a:ext cx="158244" cy="15816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dirty="0"/>
          </a:p>
        </p:txBody>
      </p:sp>
      <p:sp>
        <p:nvSpPr>
          <p:cNvPr id="15" name="Rectangle 14">
            <a:extLst>
              <a:ext uri="{FF2B5EF4-FFF2-40B4-BE49-F238E27FC236}">
                <a16:creationId xmlns:a16="http://schemas.microsoft.com/office/drawing/2014/main" id="{5EA380AD-5346-DBCB-5A43-C869A1EAC76A}"/>
              </a:ext>
            </a:extLst>
          </p:cNvPr>
          <p:cNvSpPr/>
          <p:nvPr userDrawn="1"/>
        </p:nvSpPr>
        <p:spPr>
          <a:xfrm>
            <a:off x="215616" y="6126937"/>
            <a:ext cx="219783" cy="21967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7" name="Rectangle 16">
            <a:extLst>
              <a:ext uri="{FF2B5EF4-FFF2-40B4-BE49-F238E27FC236}">
                <a16:creationId xmlns:a16="http://schemas.microsoft.com/office/drawing/2014/main" id="{62B7DB03-F603-5E8A-4CF8-5219E4F9D907}"/>
              </a:ext>
            </a:extLst>
          </p:cNvPr>
          <p:cNvSpPr/>
          <p:nvPr userDrawn="1"/>
        </p:nvSpPr>
        <p:spPr>
          <a:xfrm>
            <a:off x="10820942" y="504189"/>
            <a:ext cx="219783" cy="21967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28" name="Rectangle 27">
            <a:extLst>
              <a:ext uri="{FF2B5EF4-FFF2-40B4-BE49-F238E27FC236}">
                <a16:creationId xmlns:a16="http://schemas.microsoft.com/office/drawing/2014/main" id="{D30A8484-C6F7-2B81-C415-16E19A3B6C7F}"/>
              </a:ext>
            </a:extLst>
          </p:cNvPr>
          <p:cNvSpPr/>
          <p:nvPr userDrawn="1"/>
        </p:nvSpPr>
        <p:spPr>
          <a:xfrm>
            <a:off x="11053201" y="723865"/>
            <a:ext cx="639893" cy="63958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solidFill>
                <a:schemeClr val="tx2"/>
              </a:solidFill>
            </a:endParaRPr>
          </a:p>
        </p:txBody>
      </p:sp>
      <p:sp>
        <p:nvSpPr>
          <p:cNvPr id="4" name="TextBox 3">
            <a:extLst>
              <a:ext uri="{FF2B5EF4-FFF2-40B4-BE49-F238E27FC236}">
                <a16:creationId xmlns:a16="http://schemas.microsoft.com/office/drawing/2014/main" id="{65BAA78C-369C-2E45-EE6F-14C4A36EA233}"/>
              </a:ext>
            </a:extLst>
          </p:cNvPr>
          <p:cNvSpPr txBox="1"/>
          <p:nvPr userDrawn="1"/>
        </p:nvSpPr>
        <p:spPr>
          <a:xfrm>
            <a:off x="10806268" y="6733608"/>
            <a:ext cx="1913053" cy="180499"/>
          </a:xfrm>
          <a:prstGeom prst="rect">
            <a:avLst/>
          </a:prstGeom>
          <a:noFill/>
        </p:spPr>
        <p:txBody>
          <a:bodyPr wrap="square" lIns="0" tIns="0" rIns="0" bIns="0" rtlCol="0" anchor="ctr">
            <a:spAutoFit/>
          </a:bodyPr>
          <a:lstStyle/>
          <a:p>
            <a:r>
              <a:rPr lang="en-US" sz="1173" dirty="0" err="1">
                <a:solidFill>
                  <a:schemeClr val="tx1"/>
                </a:solidFill>
                <a:latin typeface="+mn-lt"/>
              </a:rPr>
              <a:t>hello@digitalcarehub.co.uk</a:t>
            </a:r>
            <a:endParaRPr lang="en-US" sz="1173" dirty="0">
              <a:solidFill>
                <a:schemeClr val="tx1"/>
              </a:solidFill>
              <a:latin typeface="+mn-lt"/>
            </a:endParaRPr>
          </a:p>
        </p:txBody>
      </p:sp>
      <p:pic>
        <p:nvPicPr>
          <p:cNvPr id="5" name="Graphic 4">
            <a:extLst>
              <a:ext uri="{FF2B5EF4-FFF2-40B4-BE49-F238E27FC236}">
                <a16:creationId xmlns:a16="http://schemas.microsoft.com/office/drawing/2014/main" id="{45CD4717-80E6-3641-4D96-9BBB4D5D6BF5}"/>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530652" y="6752313"/>
            <a:ext cx="162639" cy="162560"/>
          </a:xfrm>
          <a:prstGeom prst="rect">
            <a:avLst/>
          </a:prstGeom>
        </p:spPr>
      </p:pic>
      <p:sp>
        <p:nvSpPr>
          <p:cNvPr id="14" name="Rectangle 13">
            <a:extLst>
              <a:ext uri="{FF2B5EF4-FFF2-40B4-BE49-F238E27FC236}">
                <a16:creationId xmlns:a16="http://schemas.microsoft.com/office/drawing/2014/main" id="{3E48AF9B-482E-6A7B-E609-38F9AEB18674}"/>
              </a:ext>
            </a:extLst>
          </p:cNvPr>
          <p:cNvSpPr/>
          <p:nvPr userDrawn="1"/>
        </p:nvSpPr>
        <p:spPr>
          <a:xfrm>
            <a:off x="5488118" y="6346614"/>
            <a:ext cx="639893" cy="63958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solidFill>
                <a:schemeClr val="tx2"/>
              </a:solidFill>
            </a:endParaRPr>
          </a:p>
        </p:txBody>
      </p:sp>
      <p:sp>
        <p:nvSpPr>
          <p:cNvPr id="2" name="Rounded Rectangle 1">
            <a:extLst>
              <a:ext uri="{FF2B5EF4-FFF2-40B4-BE49-F238E27FC236}">
                <a16:creationId xmlns:a16="http://schemas.microsoft.com/office/drawing/2014/main" id="{08DE1295-0D0E-FE10-B499-DE0E267B38CF}"/>
              </a:ext>
            </a:extLst>
          </p:cNvPr>
          <p:cNvSpPr/>
          <p:nvPr userDrawn="1"/>
        </p:nvSpPr>
        <p:spPr>
          <a:xfrm>
            <a:off x="435399" y="1362413"/>
            <a:ext cx="1031827" cy="1031324"/>
          </a:xfrm>
          <a:prstGeom prst="roundRect">
            <a:avLst>
              <a:gd name="adj" fmla="val 19544"/>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3" name="Rectangle 2">
            <a:extLst>
              <a:ext uri="{FF2B5EF4-FFF2-40B4-BE49-F238E27FC236}">
                <a16:creationId xmlns:a16="http://schemas.microsoft.com/office/drawing/2014/main" id="{BC662214-013E-2E37-9F26-FC7E6B8B23C5}"/>
              </a:ext>
            </a:extLst>
          </p:cNvPr>
          <p:cNvSpPr/>
          <p:nvPr userDrawn="1"/>
        </p:nvSpPr>
        <p:spPr>
          <a:xfrm>
            <a:off x="435399" y="1835119"/>
            <a:ext cx="882658" cy="451149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Tree>
    <p:extLst>
      <p:ext uri="{BB962C8B-B14F-4D97-AF65-F5344CB8AC3E}">
        <p14:creationId xmlns:p14="http://schemas.microsoft.com/office/powerpoint/2010/main" val="2648620551"/>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Lst>
  <p:txStyles>
    <p:titleStyle>
      <a:lvl1pPr algn="l" defTabSz="975390" rtl="0" eaLnBrk="1" latinLnBrk="0" hangingPunct="1">
        <a:lnSpc>
          <a:spcPct val="100000"/>
        </a:lnSpc>
        <a:spcBef>
          <a:spcPct val="0"/>
        </a:spcBef>
        <a:buNone/>
        <a:defRPr sz="277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78">
          <p15:clr>
            <a:srgbClr val="F26B43"/>
          </p15:clr>
        </p15:guide>
        <p15:guide id="4" pos="6902">
          <p15:clr>
            <a:srgbClr val="F26B43"/>
          </p15:clr>
        </p15:guide>
        <p15:guide id="5" orient="horz" pos="572">
          <p15:clr>
            <a:srgbClr val="F26B43"/>
          </p15:clr>
        </p15:guide>
        <p15:guide id="6" orient="horz" pos="3748">
          <p15:clr>
            <a:srgbClr val="F26B43"/>
          </p15:clr>
        </p15:guide>
        <p15:guide id="7" orient="horz" pos="4088">
          <p15:clr>
            <a:srgbClr val="F26B43"/>
          </p15:clr>
        </p15:guide>
        <p15:guide id="8" orient="horz" pos="232">
          <p15:clr>
            <a:srgbClr val="F26B43"/>
          </p15:clr>
        </p15:guide>
        <p15:guide id="9" pos="257">
          <p15:clr>
            <a:srgbClr val="F26B43"/>
          </p15:clr>
        </p15:guide>
        <p15:guide id="10" pos="7423">
          <p15:clr>
            <a:srgbClr val="F26B43"/>
          </p15:clr>
        </p15:guide>
        <p15:guide id="11" pos="3613">
          <p15:clr>
            <a:srgbClr val="F26B43"/>
          </p15:clr>
        </p15:guide>
        <p15:guide id="12" pos="4067">
          <p15:clr>
            <a:srgbClr val="F26B43"/>
          </p15:clr>
        </p15:guide>
        <p15:guide id="13" orient="horz" pos="1139">
          <p15:clr>
            <a:srgbClr val="F26B43"/>
          </p15:clr>
        </p15:guide>
        <p15:guide id="14" orient="horz" pos="3407">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649611-6BD0-4A25-85CE-7DD052D5DD00}"/>
              </a:ext>
            </a:extLst>
          </p:cNvPr>
          <p:cNvSpPr/>
          <p:nvPr userDrawn="1"/>
        </p:nvSpPr>
        <p:spPr>
          <a:xfrm>
            <a:off x="2597845" y="0"/>
            <a:ext cx="10413305" cy="73152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pic>
        <p:nvPicPr>
          <p:cNvPr id="9" name="Graphic 8">
            <a:extLst>
              <a:ext uri="{FF2B5EF4-FFF2-40B4-BE49-F238E27FC236}">
                <a16:creationId xmlns:a16="http://schemas.microsoft.com/office/drawing/2014/main" id="{F46228BF-0E34-613B-1BE6-4CA4397621D4}"/>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13250" t="22902" r="13420" b="22950"/>
          <a:stretch/>
        </p:blipFill>
        <p:spPr>
          <a:xfrm>
            <a:off x="435400" y="392853"/>
            <a:ext cx="1316306" cy="582596"/>
          </a:xfrm>
          <a:prstGeom prst="rect">
            <a:avLst/>
          </a:prstGeom>
        </p:spPr>
      </p:pic>
      <p:sp>
        <p:nvSpPr>
          <p:cNvPr id="11" name="TextBox 10">
            <a:extLst>
              <a:ext uri="{FF2B5EF4-FFF2-40B4-BE49-F238E27FC236}">
                <a16:creationId xmlns:a16="http://schemas.microsoft.com/office/drawing/2014/main" id="{48D9CB2A-E4CB-A5F2-A832-6249F90F1169}"/>
              </a:ext>
            </a:extLst>
          </p:cNvPr>
          <p:cNvSpPr txBox="1"/>
          <p:nvPr userDrawn="1"/>
        </p:nvSpPr>
        <p:spPr>
          <a:xfrm>
            <a:off x="643249" y="6733608"/>
            <a:ext cx="3585934" cy="180499"/>
          </a:xfrm>
          <a:prstGeom prst="rect">
            <a:avLst/>
          </a:prstGeom>
          <a:noFill/>
        </p:spPr>
        <p:txBody>
          <a:bodyPr wrap="square" lIns="0" tIns="0" rIns="0" bIns="0" rtlCol="0" anchor="ctr">
            <a:spAutoFit/>
          </a:bodyPr>
          <a:lstStyle/>
          <a:p>
            <a:r>
              <a:rPr lang="en-US" sz="1173" dirty="0" err="1">
                <a:latin typeface="+mn-lt"/>
              </a:rPr>
              <a:t>digitalcarehub.co.uk</a:t>
            </a:r>
            <a:endParaRPr lang="en-US" sz="1173" dirty="0">
              <a:latin typeface="+mn-lt"/>
            </a:endParaRPr>
          </a:p>
        </p:txBody>
      </p:sp>
      <p:pic>
        <p:nvPicPr>
          <p:cNvPr id="12" name="Graphic 11">
            <a:extLst>
              <a:ext uri="{FF2B5EF4-FFF2-40B4-BE49-F238E27FC236}">
                <a16:creationId xmlns:a16="http://schemas.microsoft.com/office/drawing/2014/main" id="{E670FB5E-7067-F407-FC98-FA4F5FA1B9B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35400" y="6742153"/>
            <a:ext cx="94873" cy="162560"/>
          </a:xfrm>
          <a:prstGeom prst="rect">
            <a:avLst/>
          </a:prstGeom>
        </p:spPr>
      </p:pic>
      <p:sp>
        <p:nvSpPr>
          <p:cNvPr id="3" name="TextBox 2">
            <a:extLst>
              <a:ext uri="{FF2B5EF4-FFF2-40B4-BE49-F238E27FC236}">
                <a16:creationId xmlns:a16="http://schemas.microsoft.com/office/drawing/2014/main" id="{0B9EABA6-D458-E31B-880B-4CA2C9B9974D}"/>
              </a:ext>
            </a:extLst>
          </p:cNvPr>
          <p:cNvSpPr txBox="1"/>
          <p:nvPr userDrawn="1"/>
        </p:nvSpPr>
        <p:spPr>
          <a:xfrm>
            <a:off x="10806268" y="6733608"/>
            <a:ext cx="1913053" cy="180499"/>
          </a:xfrm>
          <a:prstGeom prst="rect">
            <a:avLst/>
          </a:prstGeom>
          <a:noFill/>
        </p:spPr>
        <p:txBody>
          <a:bodyPr wrap="square" lIns="0" tIns="0" rIns="0" bIns="0" rtlCol="0" anchor="ctr">
            <a:spAutoFit/>
          </a:bodyPr>
          <a:lstStyle/>
          <a:p>
            <a:r>
              <a:rPr lang="en-US" sz="1173" dirty="0" err="1">
                <a:solidFill>
                  <a:schemeClr val="bg1"/>
                </a:solidFill>
                <a:latin typeface="+mn-lt"/>
              </a:rPr>
              <a:t>hello@digitalcarehub.co.uk</a:t>
            </a:r>
            <a:endParaRPr lang="en-US" sz="1173" dirty="0">
              <a:solidFill>
                <a:schemeClr val="bg1"/>
              </a:solidFill>
              <a:latin typeface="+mn-lt"/>
            </a:endParaRPr>
          </a:p>
        </p:txBody>
      </p:sp>
      <p:pic>
        <p:nvPicPr>
          <p:cNvPr id="8" name="Graphic 7">
            <a:extLst>
              <a:ext uri="{FF2B5EF4-FFF2-40B4-BE49-F238E27FC236}">
                <a16:creationId xmlns:a16="http://schemas.microsoft.com/office/drawing/2014/main" id="{047E3919-5871-1A3D-AD21-9F148E17FC1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530652" y="6752313"/>
            <a:ext cx="162639" cy="162560"/>
          </a:xfrm>
          <a:prstGeom prst="rect">
            <a:avLst/>
          </a:prstGeom>
        </p:spPr>
      </p:pic>
      <p:sp>
        <p:nvSpPr>
          <p:cNvPr id="10" name="Rectangle 9">
            <a:extLst>
              <a:ext uri="{FF2B5EF4-FFF2-40B4-BE49-F238E27FC236}">
                <a16:creationId xmlns:a16="http://schemas.microsoft.com/office/drawing/2014/main" id="{F909A1DD-1DE4-BDBC-B2B7-61E1D5F52554}"/>
              </a:ext>
            </a:extLst>
          </p:cNvPr>
          <p:cNvSpPr/>
          <p:nvPr userDrawn="1"/>
        </p:nvSpPr>
        <p:spPr>
          <a:xfrm>
            <a:off x="6347332" y="1376015"/>
            <a:ext cx="158244" cy="15816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3" name="Rectangle 12">
            <a:extLst>
              <a:ext uri="{FF2B5EF4-FFF2-40B4-BE49-F238E27FC236}">
                <a16:creationId xmlns:a16="http://schemas.microsoft.com/office/drawing/2014/main" id="{D02EE3F2-BC22-5E2E-0A18-046DF01E3B59}"/>
              </a:ext>
            </a:extLst>
          </p:cNvPr>
          <p:cNvSpPr/>
          <p:nvPr userDrawn="1"/>
        </p:nvSpPr>
        <p:spPr>
          <a:xfrm>
            <a:off x="10202463" y="5608591"/>
            <a:ext cx="158244" cy="15816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dirty="0"/>
          </a:p>
        </p:txBody>
      </p:sp>
      <p:sp>
        <p:nvSpPr>
          <p:cNvPr id="15" name="Rectangle 14">
            <a:extLst>
              <a:ext uri="{FF2B5EF4-FFF2-40B4-BE49-F238E27FC236}">
                <a16:creationId xmlns:a16="http://schemas.microsoft.com/office/drawing/2014/main" id="{5EA380AD-5346-DBCB-5A43-C869A1EAC76A}"/>
              </a:ext>
            </a:extLst>
          </p:cNvPr>
          <p:cNvSpPr/>
          <p:nvPr userDrawn="1"/>
        </p:nvSpPr>
        <p:spPr>
          <a:xfrm>
            <a:off x="5378226" y="1736283"/>
            <a:ext cx="219783" cy="21967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7" name="Rectangle 16">
            <a:extLst>
              <a:ext uri="{FF2B5EF4-FFF2-40B4-BE49-F238E27FC236}">
                <a16:creationId xmlns:a16="http://schemas.microsoft.com/office/drawing/2014/main" id="{62B7DB03-F603-5E8A-4CF8-5219E4F9D907}"/>
              </a:ext>
            </a:extLst>
          </p:cNvPr>
          <p:cNvSpPr/>
          <p:nvPr userDrawn="1"/>
        </p:nvSpPr>
        <p:spPr>
          <a:xfrm>
            <a:off x="11473310" y="4952336"/>
            <a:ext cx="219783" cy="21967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28" name="Rectangle 27">
            <a:extLst>
              <a:ext uri="{FF2B5EF4-FFF2-40B4-BE49-F238E27FC236}">
                <a16:creationId xmlns:a16="http://schemas.microsoft.com/office/drawing/2014/main" id="{D30A8484-C6F7-2B81-C415-16E19A3B6C7F}"/>
              </a:ext>
            </a:extLst>
          </p:cNvPr>
          <p:cNvSpPr/>
          <p:nvPr userDrawn="1"/>
        </p:nvSpPr>
        <p:spPr>
          <a:xfrm>
            <a:off x="1957951" y="2376566"/>
            <a:ext cx="639893" cy="63958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29" name="Rectangle 28">
            <a:extLst>
              <a:ext uri="{FF2B5EF4-FFF2-40B4-BE49-F238E27FC236}">
                <a16:creationId xmlns:a16="http://schemas.microsoft.com/office/drawing/2014/main" id="{CA005661-5D9C-8619-9496-C18F2E454D80}"/>
              </a:ext>
            </a:extLst>
          </p:cNvPr>
          <p:cNvSpPr/>
          <p:nvPr userDrawn="1"/>
        </p:nvSpPr>
        <p:spPr>
          <a:xfrm>
            <a:off x="1957951" y="4210767"/>
            <a:ext cx="639893" cy="63958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30" name="Rectangle 29">
            <a:extLst>
              <a:ext uri="{FF2B5EF4-FFF2-40B4-BE49-F238E27FC236}">
                <a16:creationId xmlns:a16="http://schemas.microsoft.com/office/drawing/2014/main" id="{60FD7A81-86EA-3E7D-7C14-156C80C16698}"/>
              </a:ext>
            </a:extLst>
          </p:cNvPr>
          <p:cNvSpPr/>
          <p:nvPr userDrawn="1"/>
        </p:nvSpPr>
        <p:spPr>
          <a:xfrm>
            <a:off x="1318057" y="4850348"/>
            <a:ext cx="639893" cy="63958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31" name="Rectangle 30">
            <a:extLst>
              <a:ext uri="{FF2B5EF4-FFF2-40B4-BE49-F238E27FC236}">
                <a16:creationId xmlns:a16="http://schemas.microsoft.com/office/drawing/2014/main" id="{A17FC7A6-E2D0-0C7C-7CD1-E0BD9C604F2C}"/>
              </a:ext>
            </a:extLst>
          </p:cNvPr>
          <p:cNvSpPr/>
          <p:nvPr userDrawn="1"/>
        </p:nvSpPr>
        <p:spPr>
          <a:xfrm>
            <a:off x="1957951" y="4850348"/>
            <a:ext cx="639893" cy="63958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Tree>
    <p:extLst>
      <p:ext uri="{BB962C8B-B14F-4D97-AF65-F5344CB8AC3E}">
        <p14:creationId xmlns:p14="http://schemas.microsoft.com/office/powerpoint/2010/main" val="1736953728"/>
      </p:ext>
    </p:extLst>
  </p:cSld>
  <p:clrMap bg1="lt1" tx1="dk1" bg2="lt2" tx2="dk2" accent1="accent1" accent2="accent2" accent3="accent3" accent4="accent4" accent5="accent5" accent6="accent6" hlink="hlink" folHlink="folHlink"/>
  <p:sldLayoutIdLst>
    <p:sldLayoutId id="2147483763" r:id="rId1"/>
  </p:sldLayoutIdLst>
  <p:txStyles>
    <p:titleStyle>
      <a:lvl1pPr algn="l" defTabSz="975390" rtl="0" eaLnBrk="1" latinLnBrk="0" hangingPunct="1">
        <a:lnSpc>
          <a:spcPct val="100000"/>
        </a:lnSpc>
        <a:spcBef>
          <a:spcPct val="0"/>
        </a:spcBef>
        <a:buNone/>
        <a:defRPr sz="341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78">
          <p15:clr>
            <a:srgbClr val="F26B43"/>
          </p15:clr>
        </p15:guide>
        <p15:guide id="4" pos="6902">
          <p15:clr>
            <a:srgbClr val="F26B43"/>
          </p15:clr>
        </p15:guide>
        <p15:guide id="5" orient="horz" pos="572">
          <p15:clr>
            <a:srgbClr val="F26B43"/>
          </p15:clr>
        </p15:guide>
        <p15:guide id="6" orient="horz" pos="3748">
          <p15:clr>
            <a:srgbClr val="F26B43"/>
          </p15:clr>
        </p15:guide>
        <p15:guide id="7" orient="horz" pos="4088">
          <p15:clr>
            <a:srgbClr val="F26B43"/>
          </p15:clr>
        </p15:guide>
        <p15:guide id="8" orient="horz" pos="232">
          <p15:clr>
            <a:srgbClr val="F26B43"/>
          </p15:clr>
        </p15:guide>
        <p15:guide id="9" pos="257">
          <p15:clr>
            <a:srgbClr val="F26B43"/>
          </p15:clr>
        </p15:guide>
        <p15:guide id="10" pos="7423">
          <p15:clr>
            <a:srgbClr val="F26B43"/>
          </p15:clr>
        </p15:guide>
        <p15:guide id="11" pos="3613">
          <p15:clr>
            <a:srgbClr val="F26B43"/>
          </p15:clr>
        </p15:guide>
        <p15:guide id="12" pos="406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85000">
              <a:schemeClr val="bg2">
                <a:tint val="100000"/>
                <a:shade val="30000"/>
                <a:satMod val="100000"/>
              </a:schemeClr>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grpSp>
        <p:nvGrpSpPr>
          <p:cNvPr id="15" name="left lines"/>
          <p:cNvGrpSpPr/>
          <p:nvPr/>
        </p:nvGrpSpPr>
        <p:grpSpPr>
          <a:xfrm>
            <a:off x="-16940" y="-3385"/>
            <a:ext cx="875314" cy="5577840"/>
            <a:chOff x="-11906" y="-2381"/>
            <a:chExt cx="615155" cy="3921919"/>
          </a:xfrm>
        </p:grpSpPr>
        <p:sp>
          <p:nvSpPr>
            <p:cNvPr id="10" name="Freeform 9"/>
            <p:cNvSpPr/>
            <p:nvPr/>
          </p:nvSpPr>
          <p:spPr>
            <a:xfrm>
              <a:off x="-9526" y="0"/>
              <a:ext cx="612775" cy="3919538"/>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Lst>
              <a:ahLst/>
              <a:cxnLst>
                <a:cxn ang="0">
                  <a:pos x="connsiteX0" y="connsiteY0"/>
                </a:cxn>
                <a:cxn ang="0">
                  <a:pos x="connsiteX1" y="connsiteY1"/>
                </a:cxn>
                <a:cxn ang="0">
                  <a:pos x="connsiteX2" y="connsiteY2"/>
                </a:cxn>
              </a:cxnLst>
              <a:rect l="l" t="t" r="r" b="b"/>
              <a:pathLst>
                <a:path w="612775" h="3919538">
                  <a:moveTo>
                    <a:pt x="0" y="3919538"/>
                  </a:moveTo>
                  <a:lnTo>
                    <a:pt x="612775" y="2984500"/>
                  </a:lnTo>
                  <a:lnTo>
                    <a:pt x="612775" y="0"/>
                  </a:lnTo>
                </a:path>
              </a:pathLst>
            </a:cu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sz="1920"/>
            </a:p>
          </p:txBody>
        </p:sp>
        <p:sp>
          <p:nvSpPr>
            <p:cNvPr id="11" name="Freeform 10"/>
            <p:cNvSpPr/>
            <p:nvPr/>
          </p:nvSpPr>
          <p:spPr>
            <a:xfrm>
              <a:off x="-11906" y="0"/>
              <a:ext cx="410751" cy="3421856"/>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202024 w 612775"/>
                <a:gd name="connsiteY1" fmla="*/ 3607676 h 3919538"/>
                <a:gd name="connsiteX2" fmla="*/ 612775 w 612775"/>
                <a:gd name="connsiteY2" fmla="*/ 2984500 h 3919538"/>
                <a:gd name="connsiteX3" fmla="*/ 612775 w 612775"/>
                <a:gd name="connsiteY3" fmla="*/ 0 h 3919538"/>
                <a:gd name="connsiteX0" fmla="*/ 0 w 410751"/>
                <a:gd name="connsiteY0" fmla="*/ 3607676 h 3607676"/>
                <a:gd name="connsiteX1" fmla="*/ 410751 w 410751"/>
                <a:gd name="connsiteY1" fmla="*/ 2984500 h 3607676"/>
                <a:gd name="connsiteX2" fmla="*/ 410751 w 410751"/>
                <a:gd name="connsiteY2" fmla="*/ 0 h 3607676"/>
                <a:gd name="connsiteX0" fmla="*/ 0 w 410751"/>
                <a:gd name="connsiteY0" fmla="*/ 3607676 h 3607676"/>
                <a:gd name="connsiteX1" fmla="*/ 410751 w 410751"/>
                <a:gd name="connsiteY1" fmla="*/ 2984500 h 3607676"/>
                <a:gd name="connsiteX2" fmla="*/ 409575 w 410751"/>
                <a:gd name="connsiteY2" fmla="*/ 185820 h 3607676"/>
                <a:gd name="connsiteX3" fmla="*/ 410751 w 410751"/>
                <a:gd name="connsiteY3" fmla="*/ 0 h 3607676"/>
                <a:gd name="connsiteX0" fmla="*/ 0 w 410751"/>
                <a:gd name="connsiteY0" fmla="*/ 3421856 h 3421856"/>
                <a:gd name="connsiteX1" fmla="*/ 410751 w 410751"/>
                <a:gd name="connsiteY1" fmla="*/ 2798680 h 3421856"/>
                <a:gd name="connsiteX2" fmla="*/ 409575 w 410751"/>
                <a:gd name="connsiteY2" fmla="*/ 0 h 3421856"/>
              </a:gdLst>
              <a:ahLst/>
              <a:cxnLst>
                <a:cxn ang="0">
                  <a:pos x="connsiteX0" y="connsiteY0"/>
                </a:cxn>
                <a:cxn ang="0">
                  <a:pos x="connsiteX1" y="connsiteY1"/>
                </a:cxn>
                <a:cxn ang="0">
                  <a:pos x="connsiteX2" y="connsiteY2"/>
                </a:cxn>
              </a:cxnLst>
              <a:rect l="l" t="t" r="r" b="b"/>
              <a:pathLst>
                <a:path w="410751" h="3421856">
                  <a:moveTo>
                    <a:pt x="0" y="3421856"/>
                  </a:moveTo>
                  <a:lnTo>
                    <a:pt x="410751" y="2798680"/>
                  </a:lnTo>
                  <a:lnTo>
                    <a:pt x="409575" y="0"/>
                  </a:lnTo>
                </a:path>
              </a:pathLst>
            </a:cu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sz="1920"/>
            </a:p>
          </p:txBody>
        </p:sp>
        <p:sp>
          <p:nvSpPr>
            <p:cNvPr id="14" name="Freeform 13"/>
            <p:cNvSpPr/>
            <p:nvPr/>
          </p:nvSpPr>
          <p:spPr>
            <a:xfrm>
              <a:off x="-7144" y="-2381"/>
              <a:ext cx="238919" cy="2976561"/>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373856 w 612775"/>
                <a:gd name="connsiteY1" fmla="*/ 3344891 h 3919538"/>
                <a:gd name="connsiteX2" fmla="*/ 612775 w 612775"/>
                <a:gd name="connsiteY2" fmla="*/ 2984500 h 3919538"/>
                <a:gd name="connsiteX3" fmla="*/ 612775 w 612775"/>
                <a:gd name="connsiteY3" fmla="*/ 0 h 3919538"/>
                <a:gd name="connsiteX0" fmla="*/ 0 w 238919"/>
                <a:gd name="connsiteY0" fmla="*/ 3344891 h 3344891"/>
                <a:gd name="connsiteX1" fmla="*/ 238919 w 238919"/>
                <a:gd name="connsiteY1" fmla="*/ 2984500 h 3344891"/>
                <a:gd name="connsiteX2" fmla="*/ 238919 w 238919"/>
                <a:gd name="connsiteY2" fmla="*/ 0 h 3344891"/>
                <a:gd name="connsiteX0" fmla="*/ 0 w 238919"/>
                <a:gd name="connsiteY0" fmla="*/ 3344891 h 3344891"/>
                <a:gd name="connsiteX1" fmla="*/ 238919 w 238919"/>
                <a:gd name="connsiteY1" fmla="*/ 2984500 h 3344891"/>
                <a:gd name="connsiteX2" fmla="*/ 238125 w 238919"/>
                <a:gd name="connsiteY2" fmla="*/ 368330 h 3344891"/>
                <a:gd name="connsiteX3" fmla="*/ 238919 w 238919"/>
                <a:gd name="connsiteY3" fmla="*/ 0 h 3344891"/>
                <a:gd name="connsiteX0" fmla="*/ 0 w 238919"/>
                <a:gd name="connsiteY0" fmla="*/ 2976561 h 2976561"/>
                <a:gd name="connsiteX1" fmla="*/ 238919 w 238919"/>
                <a:gd name="connsiteY1" fmla="*/ 2616170 h 2976561"/>
                <a:gd name="connsiteX2" fmla="*/ 238125 w 238919"/>
                <a:gd name="connsiteY2" fmla="*/ 0 h 2976561"/>
              </a:gdLst>
              <a:ahLst/>
              <a:cxnLst>
                <a:cxn ang="0">
                  <a:pos x="connsiteX0" y="connsiteY0"/>
                </a:cxn>
                <a:cxn ang="0">
                  <a:pos x="connsiteX1" y="connsiteY1"/>
                </a:cxn>
                <a:cxn ang="0">
                  <a:pos x="connsiteX2" y="connsiteY2"/>
                </a:cxn>
              </a:cxnLst>
              <a:rect l="l" t="t" r="r" b="b"/>
              <a:pathLst>
                <a:path w="238919" h="2976561">
                  <a:moveTo>
                    <a:pt x="0" y="2976561"/>
                  </a:moveTo>
                  <a:lnTo>
                    <a:pt x="238919" y="2616170"/>
                  </a:lnTo>
                  <a:cubicBezTo>
                    <a:pt x="238654" y="1744113"/>
                    <a:pt x="238390" y="872057"/>
                    <a:pt x="238125" y="0"/>
                  </a:cubicBezTo>
                </a:path>
              </a:pathLst>
            </a:cu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sz="1920"/>
            </a:p>
          </p:txBody>
        </p:sp>
      </p:grpSp>
      <p:sp>
        <p:nvSpPr>
          <p:cNvPr id="2" name="Title Placeholder 1"/>
          <p:cNvSpPr>
            <a:spLocks noGrp="1"/>
          </p:cNvSpPr>
          <p:nvPr>
            <p:ph type="title"/>
          </p:nvPr>
        </p:nvSpPr>
        <p:spPr>
          <a:xfrm>
            <a:off x="1301116" y="292946"/>
            <a:ext cx="11059477" cy="1305561"/>
          </a:xfrm>
          <a:prstGeom prst="rect">
            <a:avLst/>
          </a:prstGeom>
        </p:spPr>
        <p:txBody>
          <a:bodyPr vert="horz" lIns="121899" tIns="60949" rIns="121899" bIns="60949" rtlCol="0" anchor="b">
            <a:normAutofit/>
          </a:bodyPr>
          <a:lstStyle/>
          <a:p>
            <a:pPr rtl="0"/>
            <a:r>
              <a:rPr lang="en-US"/>
              <a:t>Click to edit Master title style</a:t>
            </a:r>
            <a:endParaRPr/>
          </a:p>
        </p:txBody>
      </p:sp>
      <p:sp>
        <p:nvSpPr>
          <p:cNvPr id="3" name="Text Placeholder 2"/>
          <p:cNvSpPr>
            <a:spLocks noGrp="1"/>
          </p:cNvSpPr>
          <p:nvPr>
            <p:ph type="body" idx="1"/>
          </p:nvPr>
        </p:nvSpPr>
        <p:spPr>
          <a:xfrm>
            <a:off x="1301116" y="1815250"/>
            <a:ext cx="11059477" cy="4759757"/>
          </a:xfrm>
          <a:prstGeom prst="rect">
            <a:avLst/>
          </a:prstGeom>
        </p:spPr>
        <p:txBody>
          <a:bodyPr vert="horz" lIns="121899" tIns="60949" rIns="121899" bIns="60949" rtlCol="0">
            <a:normAutofit/>
          </a:body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a:p>
        </p:txBody>
      </p:sp>
      <p:sp>
        <p:nvSpPr>
          <p:cNvPr id="4" name="Date Placeholder 3"/>
          <p:cNvSpPr>
            <a:spLocks noGrp="1"/>
          </p:cNvSpPr>
          <p:nvPr>
            <p:ph type="dt" sz="half" idx="2"/>
          </p:nvPr>
        </p:nvSpPr>
        <p:spPr>
          <a:xfrm>
            <a:off x="1301114" y="6780109"/>
            <a:ext cx="2385378" cy="389467"/>
          </a:xfrm>
          <a:prstGeom prst="rect">
            <a:avLst/>
          </a:prstGeom>
        </p:spPr>
        <p:txBody>
          <a:bodyPr vert="horz" lIns="121899" tIns="60949" rIns="121899" bIns="60949" rtlCol="0" anchor="ctr"/>
          <a:lstStyle>
            <a:lvl1pPr algn="l">
              <a:defRPr sz="1280">
                <a:solidFill>
                  <a:schemeClr val="tx1">
                    <a:tint val="75000"/>
                  </a:schemeClr>
                </a:solidFill>
              </a:defRPr>
            </a:lvl1pPr>
          </a:lstStyle>
          <a:p>
            <a:pPr rtl="0"/>
            <a:r>
              <a:rPr lang="en-US"/>
              <a:t>1/8/2016</a:t>
            </a:r>
            <a:endParaRPr/>
          </a:p>
        </p:txBody>
      </p:sp>
      <p:sp>
        <p:nvSpPr>
          <p:cNvPr id="5" name="Footer Placeholder 4"/>
          <p:cNvSpPr>
            <a:spLocks noGrp="1"/>
          </p:cNvSpPr>
          <p:nvPr>
            <p:ph type="ftr" sz="quarter" idx="3"/>
          </p:nvPr>
        </p:nvSpPr>
        <p:spPr>
          <a:xfrm>
            <a:off x="3686493" y="6780109"/>
            <a:ext cx="5638165" cy="389467"/>
          </a:xfrm>
          <a:prstGeom prst="rect">
            <a:avLst/>
          </a:prstGeom>
        </p:spPr>
        <p:txBody>
          <a:bodyPr vert="horz" lIns="121899" tIns="60949" rIns="121899" bIns="60949" rtlCol="0" anchor="ctr"/>
          <a:lstStyle>
            <a:lvl1pPr algn="ctr">
              <a:defRPr sz="1280">
                <a:solidFill>
                  <a:schemeClr val="tx1">
                    <a:tint val="75000"/>
                  </a:schemeClr>
                </a:solidFill>
              </a:defRPr>
            </a:lvl1pPr>
          </a:lstStyle>
          <a:p>
            <a:pPr rtl="0"/>
            <a:endParaRPr/>
          </a:p>
        </p:txBody>
      </p:sp>
      <p:sp>
        <p:nvSpPr>
          <p:cNvPr id="6" name="Slide Number Placeholder 5"/>
          <p:cNvSpPr>
            <a:spLocks noGrp="1"/>
          </p:cNvSpPr>
          <p:nvPr>
            <p:ph type="sldNum" sz="quarter" idx="4"/>
          </p:nvPr>
        </p:nvSpPr>
        <p:spPr>
          <a:xfrm>
            <a:off x="11276331" y="6780109"/>
            <a:ext cx="1084262" cy="389467"/>
          </a:xfrm>
          <a:prstGeom prst="rect">
            <a:avLst/>
          </a:prstGeom>
        </p:spPr>
        <p:txBody>
          <a:bodyPr vert="horz" lIns="121899" tIns="60949" rIns="121899" bIns="60949" rtlCol="0" anchor="ctr"/>
          <a:lstStyle>
            <a:lvl1pPr algn="r">
              <a:defRPr sz="1280">
                <a:solidFill>
                  <a:schemeClr val="tx1">
                    <a:tint val="75000"/>
                  </a:schemeClr>
                </a:solidFill>
              </a:defRPr>
            </a:lvl1pPr>
          </a:lstStyle>
          <a:p>
            <a:pPr rtl="0"/>
            <a:fld id="{C014DD1E-5D91-48A3-AD6D-45FBA980D106}" type="slidenum">
              <a:rPr/>
              <a:pPr/>
              <a:t>‹#›</a:t>
            </a:fld>
            <a:endParaRPr/>
          </a:p>
        </p:txBody>
      </p:sp>
      <p:sp>
        <p:nvSpPr>
          <p:cNvPr id="7" name="TextBox 7">
            <a:extLst>
              <a:ext uri="{FF2B5EF4-FFF2-40B4-BE49-F238E27FC236}">
                <a16:creationId xmlns:a16="http://schemas.microsoft.com/office/drawing/2014/main" id="{88D2A4B4-D53F-96D2-247F-332FB831BBE9}"/>
              </a:ext>
            </a:extLst>
          </p:cNvPr>
          <p:cNvSpPr txBox="1"/>
          <p:nvPr userDrawn="1">
            <p:extLst>
              <p:ext uri="{1162E1C5-73C7-4A58-AE30-91384D911F3F}">
                <p184:classification xmlns:p184="http://schemas.microsoft.com/office/powerpoint/2018/4/main" val="ftr"/>
              </p:ext>
            </p:extLst>
          </p:nvPr>
        </p:nvSpPr>
        <p:spPr>
          <a:xfrm>
            <a:off x="4492625" y="7129780"/>
            <a:ext cx="4048125" cy="121920"/>
          </a:xfrm>
          <a:prstGeom prst="rect">
            <a:avLst/>
          </a:prstGeom>
        </p:spPr>
        <p:txBody>
          <a:bodyPr horzOverflow="overflow" lIns="0" tIns="0" rIns="0" bIns="0">
            <a:spAutoFit/>
          </a:bodyPr>
          <a:lstStyle/>
          <a:p>
            <a:pPr algn="l"/>
            <a:r>
              <a:rPr lang="en-US" sz="800">
                <a:solidFill>
                  <a:srgbClr val="000000"/>
                </a:solidFill>
                <a:latin typeface="Calibri" panose="020F0502020204030204" pitchFamily="34" charset="0"/>
                <a:cs typeface="Calibri" panose="020F0502020204030204" pitchFamily="34" charset="0"/>
              </a:rPr>
              <a:t>This document/email contains no sensitive information and can be circulated without restrictions</a:t>
            </a:r>
          </a:p>
        </p:txBody>
      </p:sp>
    </p:spTree>
    <p:extLst>
      <p:ext uri="{BB962C8B-B14F-4D97-AF65-F5344CB8AC3E}">
        <p14:creationId xmlns:p14="http://schemas.microsoft.com/office/powerpoint/2010/main" val="426008157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00293" rtl="0" eaLnBrk="1" latinLnBrk="0" hangingPunct="1">
        <a:lnSpc>
          <a:spcPct val="90000"/>
        </a:lnSpc>
        <a:spcBef>
          <a:spcPct val="0"/>
        </a:spcBef>
        <a:buNone/>
        <a:defRPr sz="3840" kern="1200">
          <a:solidFill>
            <a:schemeClr val="tx1"/>
          </a:solidFill>
          <a:latin typeface="+mj-lt"/>
          <a:ea typeface="+mj-ea"/>
          <a:cs typeface="+mj-cs"/>
        </a:defRPr>
      </a:lvl1pPr>
    </p:titleStyle>
    <p:bodyStyle>
      <a:lvl1pPr marL="325074" indent="-325074" algn="l" defTabSz="1300293" rtl="0" eaLnBrk="1" latinLnBrk="0" hangingPunct="1">
        <a:lnSpc>
          <a:spcPct val="90000"/>
        </a:lnSpc>
        <a:spcBef>
          <a:spcPts val="1707"/>
        </a:spcBef>
        <a:buClr>
          <a:schemeClr val="accent1"/>
        </a:buClr>
        <a:buSzPct val="100000"/>
        <a:buFont typeface="Arial" pitchFamily="34" charset="0"/>
        <a:buChar char="•"/>
        <a:defRPr sz="2987" kern="1200">
          <a:solidFill>
            <a:schemeClr val="tx1"/>
          </a:solidFill>
          <a:latin typeface="+mn-lt"/>
          <a:ea typeface="+mn-ea"/>
          <a:cs typeface="+mn-cs"/>
        </a:defRPr>
      </a:lvl1pPr>
      <a:lvl2pPr marL="650146" indent="-247055" algn="l" defTabSz="1300293" rtl="0" eaLnBrk="1" latinLnBrk="0" hangingPunct="1">
        <a:lnSpc>
          <a:spcPct val="90000"/>
        </a:lnSpc>
        <a:spcBef>
          <a:spcPts val="853"/>
        </a:spcBef>
        <a:buClr>
          <a:schemeClr val="accent1"/>
        </a:buClr>
        <a:buSzPct val="80000"/>
        <a:buFont typeface="Arial" pitchFamily="34" charset="0"/>
        <a:buChar char="•"/>
        <a:defRPr sz="2560" kern="1200">
          <a:solidFill>
            <a:schemeClr val="tx1"/>
          </a:solidFill>
          <a:latin typeface="+mn-lt"/>
          <a:ea typeface="+mn-ea"/>
          <a:cs typeface="+mn-cs"/>
        </a:defRPr>
      </a:lvl2pPr>
      <a:lvl3pPr marL="975220" indent="-247055" algn="l" defTabSz="1300293" rtl="0" eaLnBrk="1" latinLnBrk="0" hangingPunct="1">
        <a:lnSpc>
          <a:spcPct val="90000"/>
        </a:lnSpc>
        <a:spcBef>
          <a:spcPts val="853"/>
        </a:spcBef>
        <a:buClr>
          <a:schemeClr val="accent1"/>
        </a:buClr>
        <a:buSzPct val="80000"/>
        <a:buFont typeface="Arial" pitchFamily="34" charset="0"/>
        <a:buChar char="•"/>
        <a:defRPr sz="2133" kern="1200">
          <a:solidFill>
            <a:schemeClr val="tx1"/>
          </a:solidFill>
          <a:latin typeface="+mn-lt"/>
          <a:ea typeface="+mn-ea"/>
          <a:cs typeface="+mn-cs"/>
        </a:defRPr>
      </a:lvl3pPr>
      <a:lvl4pPr marL="1300293" indent="-247055" algn="l" defTabSz="1300293" rtl="0" eaLnBrk="1" latinLnBrk="0" hangingPunct="1">
        <a:lnSpc>
          <a:spcPct val="90000"/>
        </a:lnSpc>
        <a:spcBef>
          <a:spcPts val="853"/>
        </a:spcBef>
        <a:buClr>
          <a:schemeClr val="accent1"/>
        </a:buClr>
        <a:buSzPct val="80000"/>
        <a:buFont typeface="Arial" pitchFamily="34" charset="0"/>
        <a:buChar char="•"/>
        <a:defRPr sz="2133" kern="1200">
          <a:solidFill>
            <a:schemeClr val="tx1"/>
          </a:solidFill>
          <a:latin typeface="+mn-lt"/>
          <a:ea typeface="+mn-ea"/>
          <a:cs typeface="+mn-cs"/>
        </a:defRPr>
      </a:lvl4pPr>
      <a:lvl5pPr marL="1625366" indent="-247055" algn="l" defTabSz="1300293" rtl="0" eaLnBrk="1" latinLnBrk="0" hangingPunct="1">
        <a:lnSpc>
          <a:spcPct val="90000"/>
        </a:lnSpc>
        <a:spcBef>
          <a:spcPts val="853"/>
        </a:spcBef>
        <a:buClr>
          <a:schemeClr val="accent1"/>
        </a:buClr>
        <a:buSzPct val="80000"/>
        <a:buFont typeface="Arial" pitchFamily="34" charset="0"/>
        <a:buChar char="•"/>
        <a:defRPr sz="2133" kern="1200">
          <a:solidFill>
            <a:schemeClr val="tx1"/>
          </a:solidFill>
          <a:latin typeface="+mn-lt"/>
          <a:ea typeface="+mn-ea"/>
          <a:cs typeface="+mn-cs"/>
        </a:defRPr>
      </a:lvl5pPr>
      <a:lvl6pPr marL="1950440" indent="-247055" algn="l" defTabSz="1300293" rtl="0" eaLnBrk="1" latinLnBrk="0" hangingPunct="1">
        <a:lnSpc>
          <a:spcPct val="90000"/>
        </a:lnSpc>
        <a:spcBef>
          <a:spcPts val="853"/>
        </a:spcBef>
        <a:buClr>
          <a:schemeClr val="accent1"/>
        </a:buClr>
        <a:buSzPct val="80000"/>
        <a:buFont typeface="Arial" pitchFamily="34" charset="0"/>
        <a:buChar char="•"/>
        <a:defRPr sz="2133" kern="1200">
          <a:solidFill>
            <a:schemeClr val="tx1"/>
          </a:solidFill>
          <a:latin typeface="+mn-lt"/>
          <a:ea typeface="+mn-ea"/>
          <a:cs typeface="+mn-cs"/>
        </a:defRPr>
      </a:lvl6pPr>
      <a:lvl7pPr marL="2275513" indent="-247055" algn="l" defTabSz="1300293" rtl="0" eaLnBrk="1" latinLnBrk="0" hangingPunct="1">
        <a:lnSpc>
          <a:spcPct val="90000"/>
        </a:lnSpc>
        <a:spcBef>
          <a:spcPts val="853"/>
        </a:spcBef>
        <a:buClr>
          <a:schemeClr val="accent1"/>
        </a:buClr>
        <a:buSzPct val="80000"/>
        <a:buFont typeface="Arial" pitchFamily="34" charset="0"/>
        <a:buChar char="•"/>
        <a:defRPr sz="2133" kern="1200">
          <a:solidFill>
            <a:schemeClr val="tx1"/>
          </a:solidFill>
          <a:latin typeface="+mn-lt"/>
          <a:ea typeface="+mn-ea"/>
          <a:cs typeface="+mn-cs"/>
        </a:defRPr>
      </a:lvl7pPr>
      <a:lvl8pPr marL="2600586" indent="-247055" algn="l" defTabSz="1300293" rtl="0" eaLnBrk="1" latinLnBrk="0" hangingPunct="1">
        <a:lnSpc>
          <a:spcPct val="90000"/>
        </a:lnSpc>
        <a:spcBef>
          <a:spcPts val="853"/>
        </a:spcBef>
        <a:buClr>
          <a:schemeClr val="accent1"/>
        </a:buClr>
        <a:buSzPct val="80000"/>
        <a:buFont typeface="Arial" pitchFamily="34" charset="0"/>
        <a:buChar char="•"/>
        <a:defRPr sz="2133" kern="1200" baseline="0">
          <a:solidFill>
            <a:schemeClr val="tx1"/>
          </a:solidFill>
          <a:latin typeface="+mn-lt"/>
          <a:ea typeface="+mn-ea"/>
          <a:cs typeface="+mn-cs"/>
        </a:defRPr>
      </a:lvl8pPr>
      <a:lvl9pPr marL="2925659" indent="-247055" algn="l" defTabSz="1300293" rtl="0" eaLnBrk="1" latinLnBrk="0" hangingPunct="1">
        <a:lnSpc>
          <a:spcPct val="90000"/>
        </a:lnSpc>
        <a:spcBef>
          <a:spcPts val="853"/>
        </a:spcBef>
        <a:buClr>
          <a:schemeClr val="accent1"/>
        </a:buClr>
        <a:buSzPct val="80000"/>
        <a:buFont typeface="Arial" pitchFamily="34" charset="0"/>
        <a:buChar char="•"/>
        <a:defRPr sz="2133" kern="1200" baseline="0">
          <a:solidFill>
            <a:schemeClr val="tx1"/>
          </a:solidFill>
          <a:latin typeface="+mn-lt"/>
          <a:ea typeface="+mn-ea"/>
          <a:cs typeface="+mn-cs"/>
        </a:defRPr>
      </a:lvl9pPr>
    </p:bodyStyle>
    <p:otherStyle>
      <a:defPPr>
        <a:defRPr/>
      </a:defPPr>
      <a:lvl1pPr marL="0" algn="l" defTabSz="1300293" rtl="0" eaLnBrk="1" latinLnBrk="0" hangingPunct="1">
        <a:defRPr sz="2560" kern="1200">
          <a:solidFill>
            <a:schemeClr val="tx1"/>
          </a:solidFill>
          <a:latin typeface="+mn-lt"/>
          <a:ea typeface="+mn-ea"/>
          <a:cs typeface="+mn-cs"/>
        </a:defRPr>
      </a:lvl1pPr>
      <a:lvl2pPr marL="650146" algn="l" defTabSz="1300293" rtl="0" eaLnBrk="1" latinLnBrk="0" hangingPunct="1">
        <a:defRPr sz="2560" kern="1200">
          <a:solidFill>
            <a:schemeClr val="tx1"/>
          </a:solidFill>
          <a:latin typeface="+mn-lt"/>
          <a:ea typeface="+mn-ea"/>
          <a:cs typeface="+mn-cs"/>
        </a:defRPr>
      </a:lvl2pPr>
      <a:lvl3pPr marL="1300293" algn="l" defTabSz="1300293" rtl="0" eaLnBrk="1" latinLnBrk="0" hangingPunct="1">
        <a:defRPr sz="2560" kern="1200">
          <a:solidFill>
            <a:schemeClr val="tx1"/>
          </a:solidFill>
          <a:latin typeface="+mn-lt"/>
          <a:ea typeface="+mn-ea"/>
          <a:cs typeface="+mn-cs"/>
        </a:defRPr>
      </a:lvl3pPr>
      <a:lvl4pPr marL="1950440" algn="l" defTabSz="1300293" rtl="0" eaLnBrk="1" latinLnBrk="0" hangingPunct="1">
        <a:defRPr sz="2560" kern="1200">
          <a:solidFill>
            <a:schemeClr val="tx1"/>
          </a:solidFill>
          <a:latin typeface="+mn-lt"/>
          <a:ea typeface="+mn-ea"/>
          <a:cs typeface="+mn-cs"/>
        </a:defRPr>
      </a:lvl4pPr>
      <a:lvl5pPr marL="2600586" algn="l" defTabSz="1300293" rtl="0" eaLnBrk="1" latinLnBrk="0" hangingPunct="1">
        <a:defRPr sz="2560" kern="1200">
          <a:solidFill>
            <a:schemeClr val="tx1"/>
          </a:solidFill>
          <a:latin typeface="+mn-lt"/>
          <a:ea typeface="+mn-ea"/>
          <a:cs typeface="+mn-cs"/>
        </a:defRPr>
      </a:lvl5pPr>
      <a:lvl6pPr marL="3250733" algn="l" defTabSz="1300293" rtl="0" eaLnBrk="1" latinLnBrk="0" hangingPunct="1">
        <a:defRPr sz="2560" kern="1200">
          <a:solidFill>
            <a:schemeClr val="tx1"/>
          </a:solidFill>
          <a:latin typeface="+mn-lt"/>
          <a:ea typeface="+mn-ea"/>
          <a:cs typeface="+mn-cs"/>
        </a:defRPr>
      </a:lvl6pPr>
      <a:lvl7pPr marL="3900879" algn="l" defTabSz="1300293" rtl="0" eaLnBrk="1" latinLnBrk="0" hangingPunct="1">
        <a:defRPr sz="2560" kern="1200">
          <a:solidFill>
            <a:schemeClr val="tx1"/>
          </a:solidFill>
          <a:latin typeface="+mn-lt"/>
          <a:ea typeface="+mn-ea"/>
          <a:cs typeface="+mn-cs"/>
        </a:defRPr>
      </a:lvl7pPr>
      <a:lvl8pPr marL="4551025" algn="l" defTabSz="1300293" rtl="0" eaLnBrk="1" latinLnBrk="0" hangingPunct="1">
        <a:defRPr sz="2560" kern="1200">
          <a:solidFill>
            <a:schemeClr val="tx1"/>
          </a:solidFill>
          <a:latin typeface="+mn-lt"/>
          <a:ea typeface="+mn-ea"/>
          <a:cs typeface="+mn-cs"/>
        </a:defRPr>
      </a:lvl8pPr>
      <a:lvl9pPr marL="5201173" algn="l" defTabSz="1300293" rtl="0" eaLnBrk="1" latinLnBrk="0" hangingPunct="1">
        <a:defRPr sz="25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3011153" cy="73152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5247" y="2"/>
            <a:ext cx="12863759" cy="73152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218102" y="659753"/>
            <a:ext cx="10571557" cy="1577141"/>
          </a:xfrm>
          <a:prstGeom prst="rect">
            <a:avLst/>
          </a:prstGeom>
        </p:spPr>
        <p:txBody>
          <a:bodyPr vert="horz" lIns="91440" tIns="45720" rIns="91440" bIns="45720" rtlCol="0" anchor="ctr">
            <a:normAutofit/>
          </a:bodyPr>
          <a:lstStyle/>
          <a:p>
            <a:pPr rtl="0"/>
            <a:endParaRPr lang="en-GB" noProof="1"/>
          </a:p>
        </p:txBody>
      </p:sp>
      <p:sp>
        <p:nvSpPr>
          <p:cNvPr id="3" name="Text Placeholder 2"/>
          <p:cNvSpPr>
            <a:spLocks noGrp="1"/>
          </p:cNvSpPr>
          <p:nvPr>
            <p:ph type="body" idx="1"/>
          </p:nvPr>
        </p:nvSpPr>
        <p:spPr>
          <a:xfrm>
            <a:off x="1218101" y="2399453"/>
            <a:ext cx="10571558" cy="3777828"/>
          </a:xfrm>
          <a:prstGeom prst="rect">
            <a:avLst/>
          </a:prstGeom>
        </p:spPr>
        <p:txBody>
          <a:bodyPr vert="horz" lIns="91440" tIns="45720" rIns="91440" bIns="45720" rtlCol="0">
            <a:normAutofit/>
          </a:bodyPr>
          <a:lstStyle/>
          <a:p>
            <a:pPr lvl="0" rtl="0"/>
            <a:r>
              <a:rPr lang="en-GB" noProof="1"/>
              <a:t>Click to edit Master text styles</a:t>
            </a:r>
          </a:p>
          <a:p>
            <a:pPr lvl="1" rtl="0"/>
            <a:r>
              <a:rPr lang="en-GB" noProof="1"/>
              <a:t>Second level</a:t>
            </a:r>
          </a:p>
          <a:p>
            <a:pPr lvl="2" rtl="0"/>
            <a:r>
              <a:rPr lang="en-GB" noProof="1"/>
              <a:t>Third level</a:t>
            </a:r>
          </a:p>
          <a:p>
            <a:pPr lvl="3" rtl="0"/>
            <a:r>
              <a:rPr lang="en-GB" noProof="1"/>
              <a:t>Quarter level</a:t>
            </a:r>
          </a:p>
          <a:p>
            <a:pPr lvl="4" rtl="0"/>
            <a:r>
              <a:rPr lang="en-GB" noProof="1"/>
              <a:t>Fifth level</a:t>
            </a:r>
          </a:p>
        </p:txBody>
      </p:sp>
      <p:sp>
        <p:nvSpPr>
          <p:cNvPr id="4" name="Date Placeholder 3"/>
          <p:cNvSpPr>
            <a:spLocks noGrp="1"/>
          </p:cNvSpPr>
          <p:nvPr>
            <p:ph type="dt" sz="half" idx="2"/>
          </p:nvPr>
        </p:nvSpPr>
        <p:spPr>
          <a:xfrm>
            <a:off x="7957933" y="6275496"/>
            <a:ext cx="2927509" cy="389467"/>
          </a:xfrm>
          <a:prstGeom prst="rect">
            <a:avLst/>
          </a:prstGeom>
        </p:spPr>
        <p:txBody>
          <a:bodyPr vert="horz" lIns="91440" tIns="45720" rIns="91440" bIns="45720" rtlCol="0" anchor="ctr"/>
          <a:lstStyle>
            <a:lvl1pPr algn="r">
              <a:defRPr sz="1120">
                <a:solidFill>
                  <a:schemeClr val="tx1">
                    <a:tint val="75000"/>
                  </a:schemeClr>
                </a:solidFill>
              </a:defRPr>
            </a:lvl1pPr>
          </a:lstStyle>
          <a:p>
            <a:pPr rtl="0"/>
            <a:fld id="{2612F9EA-D520-42E0-83A0-DB8DDAEEA708}" type="datetime1">
              <a:rPr lang="en-GB" noProof="1" dirty="0" smtClean="0"/>
              <a:t>02/06/2025</a:t>
            </a:fld>
            <a:endParaRPr lang="en-GB" noProof="1"/>
          </a:p>
        </p:txBody>
      </p:sp>
      <p:sp>
        <p:nvSpPr>
          <p:cNvPr id="5" name="Footer Placeholder 4"/>
          <p:cNvSpPr>
            <a:spLocks noGrp="1"/>
          </p:cNvSpPr>
          <p:nvPr>
            <p:ph type="ftr" sz="quarter" idx="3"/>
          </p:nvPr>
        </p:nvSpPr>
        <p:spPr>
          <a:xfrm>
            <a:off x="1218100" y="6275495"/>
            <a:ext cx="6658512" cy="389467"/>
          </a:xfrm>
          <a:prstGeom prst="rect">
            <a:avLst/>
          </a:prstGeom>
        </p:spPr>
        <p:txBody>
          <a:bodyPr vert="horz" lIns="91440" tIns="45720" rIns="91440" bIns="45720" rtlCol="0" anchor="ctr"/>
          <a:lstStyle>
            <a:lvl1pPr algn="l">
              <a:defRPr sz="1120" cap="all" baseline="0">
                <a:solidFill>
                  <a:schemeClr val="tx1">
                    <a:tint val="75000"/>
                  </a:schemeClr>
                </a:solidFill>
              </a:defRPr>
            </a:lvl1pPr>
          </a:lstStyle>
          <a:p>
            <a:pPr rtl="0"/>
            <a:endParaRPr lang="en-GB" noProof="1"/>
          </a:p>
        </p:txBody>
      </p:sp>
      <p:sp>
        <p:nvSpPr>
          <p:cNvPr id="6" name="Slide Number Placeholder 5"/>
          <p:cNvSpPr>
            <a:spLocks noGrp="1"/>
          </p:cNvSpPr>
          <p:nvPr>
            <p:ph type="sldNum" sz="quarter" idx="4"/>
          </p:nvPr>
        </p:nvSpPr>
        <p:spPr>
          <a:xfrm>
            <a:off x="10966762" y="6275494"/>
            <a:ext cx="822896" cy="389467"/>
          </a:xfrm>
          <a:prstGeom prst="rect">
            <a:avLst/>
          </a:prstGeom>
        </p:spPr>
        <p:txBody>
          <a:bodyPr vert="horz" lIns="91440" tIns="45720" rIns="91440" bIns="45720" rtlCol="0" anchor="ctr"/>
          <a:lstStyle>
            <a:lvl1pPr algn="r">
              <a:defRPr sz="1120">
                <a:solidFill>
                  <a:schemeClr val="tx1">
                    <a:tint val="75000"/>
                  </a:schemeClr>
                </a:solidFill>
              </a:defRPr>
            </a:lvl1pPr>
          </a:lstStyle>
          <a:p>
            <a:pPr rtl="0"/>
            <a:fld id="{6D22F896-40B5-4ADD-8801-0D06FADFA095}" type="slidenum">
              <a:rPr lang="en-GB" noProof="1" dirty="0" smtClean="0"/>
              <a:pPr/>
              <a:t>‹#›</a:t>
            </a:fld>
            <a:endParaRPr lang="en-GB" noProof="1"/>
          </a:p>
        </p:txBody>
      </p:sp>
      <p:sp>
        <p:nvSpPr>
          <p:cNvPr id="48" name="TextBox 7">
            <a:extLst>
              <a:ext uri="{FF2B5EF4-FFF2-40B4-BE49-F238E27FC236}">
                <a16:creationId xmlns:a16="http://schemas.microsoft.com/office/drawing/2014/main" id="{88D2A4B4-D53F-96D2-247F-332FB831BBE9}"/>
              </a:ext>
            </a:extLst>
          </p:cNvPr>
          <p:cNvSpPr txBox="1"/>
          <p:nvPr userDrawn="1">
            <p:extLst>
              <p:ext uri="{1162E1C5-73C7-4A58-AE30-91384D911F3F}">
                <p184:classification xmlns:p184="http://schemas.microsoft.com/office/powerpoint/2018/4/main" val="ftr"/>
              </p:ext>
            </p:extLst>
          </p:nvPr>
        </p:nvSpPr>
        <p:spPr>
          <a:xfrm>
            <a:off x="4492625" y="7129780"/>
            <a:ext cx="4048125" cy="121920"/>
          </a:xfrm>
          <a:prstGeom prst="rect">
            <a:avLst/>
          </a:prstGeom>
        </p:spPr>
        <p:txBody>
          <a:bodyPr horzOverflow="overflow" lIns="0" tIns="0" rIns="0" bIns="0">
            <a:spAutoFit/>
          </a:bodyPr>
          <a:lstStyle/>
          <a:p>
            <a:pPr algn="l"/>
            <a:r>
              <a:rPr lang="en-US" sz="800">
                <a:solidFill>
                  <a:srgbClr val="000000"/>
                </a:solidFill>
                <a:latin typeface="Calibri" panose="020F0502020204030204" pitchFamily="34" charset="0"/>
                <a:cs typeface="Calibri" panose="020F0502020204030204" pitchFamily="34" charset="0"/>
              </a:rPr>
              <a:t>This document/email contains no sensitive information and can be circulated without restrictions</a:t>
            </a:r>
          </a:p>
        </p:txBody>
      </p:sp>
    </p:spTree>
    <p:extLst>
      <p:ext uri="{BB962C8B-B14F-4D97-AF65-F5344CB8AC3E}">
        <p14:creationId xmlns:p14="http://schemas.microsoft.com/office/powerpoint/2010/main" val="3268266602"/>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sldNum="0" hdr="0" ftr="0" dt="0"/>
  <p:txStyles>
    <p:titleStyle>
      <a:lvl1pPr algn="l" defTabSz="975098" rtl="0" eaLnBrk="1" latinLnBrk="0" hangingPunct="1">
        <a:lnSpc>
          <a:spcPct val="90000"/>
        </a:lnSpc>
        <a:spcBef>
          <a:spcPct val="0"/>
        </a:spcBef>
        <a:buNone/>
        <a:defRPr sz="3839" kern="1200" cap="all" baseline="0">
          <a:solidFill>
            <a:schemeClr val="tx1"/>
          </a:solidFill>
          <a:latin typeface="+mj-lt"/>
          <a:ea typeface="+mj-ea"/>
          <a:cs typeface="+mj-cs"/>
        </a:defRPr>
      </a:lvl1pPr>
    </p:titleStyle>
    <p:bodyStyle>
      <a:lvl1pPr marL="243774" indent="-243774" algn="l" defTabSz="975098" rtl="0" eaLnBrk="1" latinLnBrk="0" hangingPunct="1">
        <a:lnSpc>
          <a:spcPct val="120000"/>
        </a:lnSpc>
        <a:spcBef>
          <a:spcPts val="1067"/>
        </a:spcBef>
        <a:buSzPct val="125000"/>
        <a:buFont typeface="Arial" panose="020B0604020202020204" pitchFamily="34" charset="0"/>
        <a:buChar char="•"/>
        <a:defRPr sz="2559" kern="1200">
          <a:solidFill>
            <a:schemeClr val="tx1"/>
          </a:solidFill>
          <a:latin typeface="+mn-lt"/>
          <a:ea typeface="+mn-ea"/>
          <a:cs typeface="+mn-cs"/>
        </a:defRPr>
      </a:lvl1pPr>
      <a:lvl2pPr marL="731323" indent="-243774" algn="l" defTabSz="975098" rtl="0" eaLnBrk="1" latinLnBrk="0" hangingPunct="1">
        <a:lnSpc>
          <a:spcPct val="120000"/>
        </a:lnSpc>
        <a:spcBef>
          <a:spcPts val="533"/>
        </a:spcBef>
        <a:buSzPct val="125000"/>
        <a:buFont typeface="Arial" panose="020B0604020202020204" pitchFamily="34" charset="0"/>
        <a:buChar char="•"/>
        <a:defRPr sz="2132" kern="1200">
          <a:solidFill>
            <a:schemeClr val="tx1"/>
          </a:solidFill>
          <a:latin typeface="+mn-lt"/>
          <a:ea typeface="+mn-ea"/>
          <a:cs typeface="+mn-cs"/>
        </a:defRPr>
      </a:lvl2pPr>
      <a:lvl3pPr marL="1218872" indent="-243774" algn="l" defTabSz="975098" rtl="0" eaLnBrk="1" latinLnBrk="0" hangingPunct="1">
        <a:lnSpc>
          <a:spcPct val="120000"/>
        </a:lnSpc>
        <a:spcBef>
          <a:spcPts val="533"/>
        </a:spcBef>
        <a:buSzPct val="125000"/>
        <a:buFont typeface="Arial" panose="020B0604020202020204" pitchFamily="34" charset="0"/>
        <a:buChar char="•"/>
        <a:defRPr sz="1919" kern="1200">
          <a:solidFill>
            <a:schemeClr val="tx1"/>
          </a:solidFill>
          <a:latin typeface="+mn-lt"/>
          <a:ea typeface="+mn-ea"/>
          <a:cs typeface="+mn-cs"/>
        </a:defRPr>
      </a:lvl3pPr>
      <a:lvl4pPr marL="1706421" indent="-243774" algn="l" defTabSz="975098" rtl="0" eaLnBrk="1" latinLnBrk="0" hangingPunct="1">
        <a:lnSpc>
          <a:spcPct val="120000"/>
        </a:lnSpc>
        <a:spcBef>
          <a:spcPts val="533"/>
        </a:spcBef>
        <a:buSzPct val="125000"/>
        <a:buFont typeface="Arial" panose="020B0604020202020204" pitchFamily="34" charset="0"/>
        <a:buChar char="•"/>
        <a:defRPr sz="1707" kern="1200">
          <a:solidFill>
            <a:schemeClr val="tx1"/>
          </a:solidFill>
          <a:latin typeface="+mn-lt"/>
          <a:ea typeface="+mn-ea"/>
          <a:cs typeface="+mn-cs"/>
        </a:defRPr>
      </a:lvl4pPr>
      <a:lvl5pPr marL="2193970" indent="-243774" algn="l" defTabSz="975098" rtl="0" eaLnBrk="1" latinLnBrk="0" hangingPunct="1">
        <a:lnSpc>
          <a:spcPct val="120000"/>
        </a:lnSpc>
        <a:spcBef>
          <a:spcPts val="533"/>
        </a:spcBef>
        <a:buSzPct val="125000"/>
        <a:buFont typeface="Arial" panose="020B0604020202020204" pitchFamily="34" charset="0"/>
        <a:buChar char="•"/>
        <a:defRPr sz="1707" kern="1200">
          <a:solidFill>
            <a:schemeClr val="tx1"/>
          </a:solidFill>
          <a:latin typeface="+mn-lt"/>
          <a:ea typeface="+mn-ea"/>
          <a:cs typeface="+mn-cs"/>
        </a:defRPr>
      </a:lvl5pPr>
      <a:lvl6pPr marL="2681520" indent="-243774" algn="l" defTabSz="975098" rtl="0" eaLnBrk="1" latinLnBrk="0" hangingPunct="1">
        <a:lnSpc>
          <a:spcPct val="120000"/>
        </a:lnSpc>
        <a:spcBef>
          <a:spcPts val="533"/>
        </a:spcBef>
        <a:buSzPct val="125000"/>
        <a:buFont typeface="Arial" panose="020B0604020202020204" pitchFamily="34" charset="0"/>
        <a:buChar char="•"/>
        <a:defRPr sz="1493" kern="1200">
          <a:solidFill>
            <a:schemeClr val="tx1"/>
          </a:solidFill>
          <a:latin typeface="+mn-lt"/>
          <a:ea typeface="+mn-ea"/>
          <a:cs typeface="+mn-cs"/>
        </a:defRPr>
      </a:lvl6pPr>
      <a:lvl7pPr marL="3169068" indent="-243774" algn="l" defTabSz="975098" rtl="0" eaLnBrk="1" latinLnBrk="0" hangingPunct="1">
        <a:lnSpc>
          <a:spcPct val="120000"/>
        </a:lnSpc>
        <a:spcBef>
          <a:spcPts val="533"/>
        </a:spcBef>
        <a:buSzPct val="125000"/>
        <a:buFont typeface="Arial" panose="020B0604020202020204" pitchFamily="34" charset="0"/>
        <a:buChar char="•"/>
        <a:defRPr sz="1493" kern="1200">
          <a:solidFill>
            <a:schemeClr val="tx1"/>
          </a:solidFill>
          <a:latin typeface="+mn-lt"/>
          <a:ea typeface="+mn-ea"/>
          <a:cs typeface="+mn-cs"/>
        </a:defRPr>
      </a:lvl7pPr>
      <a:lvl8pPr marL="3656617" indent="-243774" algn="l" defTabSz="975098" rtl="0" eaLnBrk="1" latinLnBrk="0" hangingPunct="1">
        <a:lnSpc>
          <a:spcPct val="120000"/>
        </a:lnSpc>
        <a:spcBef>
          <a:spcPts val="533"/>
        </a:spcBef>
        <a:buSzPct val="125000"/>
        <a:buFont typeface="Arial" panose="020B0604020202020204" pitchFamily="34" charset="0"/>
        <a:buChar char="•"/>
        <a:defRPr sz="1493" kern="1200">
          <a:solidFill>
            <a:schemeClr val="tx1"/>
          </a:solidFill>
          <a:latin typeface="+mn-lt"/>
          <a:ea typeface="+mn-ea"/>
          <a:cs typeface="+mn-cs"/>
        </a:defRPr>
      </a:lvl8pPr>
      <a:lvl9pPr marL="4144166" indent="-243774" algn="l" defTabSz="975098" rtl="0" eaLnBrk="1" latinLnBrk="0" hangingPunct="1">
        <a:lnSpc>
          <a:spcPct val="120000"/>
        </a:lnSpc>
        <a:spcBef>
          <a:spcPts val="533"/>
        </a:spcBef>
        <a:buSzPct val="125000"/>
        <a:buFont typeface="Arial" panose="020B0604020202020204" pitchFamily="34" charset="0"/>
        <a:buChar char="•"/>
        <a:defRPr sz="1493" kern="1200">
          <a:solidFill>
            <a:schemeClr val="tx1"/>
          </a:solidFill>
          <a:latin typeface="+mn-lt"/>
          <a:ea typeface="+mn-ea"/>
          <a:cs typeface="+mn-cs"/>
        </a:defRPr>
      </a:lvl9pPr>
    </p:bodyStyle>
    <p:otherStyle>
      <a:defPPr>
        <a:defRPr lang="en-US"/>
      </a:defPPr>
      <a:lvl1pPr marL="0" algn="l" defTabSz="975098" rtl="0" eaLnBrk="1" latinLnBrk="0" hangingPunct="1">
        <a:defRPr sz="1919" kern="1200">
          <a:solidFill>
            <a:schemeClr val="tx1"/>
          </a:solidFill>
          <a:latin typeface="+mn-lt"/>
          <a:ea typeface="+mn-ea"/>
          <a:cs typeface="+mn-cs"/>
        </a:defRPr>
      </a:lvl1pPr>
      <a:lvl2pPr marL="487549" algn="l" defTabSz="975098" rtl="0" eaLnBrk="1" latinLnBrk="0" hangingPunct="1">
        <a:defRPr sz="1919" kern="1200">
          <a:solidFill>
            <a:schemeClr val="tx1"/>
          </a:solidFill>
          <a:latin typeface="+mn-lt"/>
          <a:ea typeface="+mn-ea"/>
          <a:cs typeface="+mn-cs"/>
        </a:defRPr>
      </a:lvl2pPr>
      <a:lvl3pPr marL="975098" algn="l" defTabSz="975098" rtl="0" eaLnBrk="1" latinLnBrk="0" hangingPunct="1">
        <a:defRPr sz="1919" kern="1200">
          <a:solidFill>
            <a:schemeClr val="tx1"/>
          </a:solidFill>
          <a:latin typeface="+mn-lt"/>
          <a:ea typeface="+mn-ea"/>
          <a:cs typeface="+mn-cs"/>
        </a:defRPr>
      </a:lvl3pPr>
      <a:lvl4pPr marL="1462647" algn="l" defTabSz="975098" rtl="0" eaLnBrk="1" latinLnBrk="0" hangingPunct="1">
        <a:defRPr sz="1919" kern="1200">
          <a:solidFill>
            <a:schemeClr val="tx1"/>
          </a:solidFill>
          <a:latin typeface="+mn-lt"/>
          <a:ea typeface="+mn-ea"/>
          <a:cs typeface="+mn-cs"/>
        </a:defRPr>
      </a:lvl4pPr>
      <a:lvl5pPr marL="1950195" algn="l" defTabSz="975098" rtl="0" eaLnBrk="1" latinLnBrk="0" hangingPunct="1">
        <a:defRPr sz="1919" kern="1200">
          <a:solidFill>
            <a:schemeClr val="tx1"/>
          </a:solidFill>
          <a:latin typeface="+mn-lt"/>
          <a:ea typeface="+mn-ea"/>
          <a:cs typeface="+mn-cs"/>
        </a:defRPr>
      </a:lvl5pPr>
      <a:lvl6pPr marL="2437744" algn="l" defTabSz="975098" rtl="0" eaLnBrk="1" latinLnBrk="0" hangingPunct="1">
        <a:defRPr sz="1919" kern="1200">
          <a:solidFill>
            <a:schemeClr val="tx1"/>
          </a:solidFill>
          <a:latin typeface="+mn-lt"/>
          <a:ea typeface="+mn-ea"/>
          <a:cs typeface="+mn-cs"/>
        </a:defRPr>
      </a:lvl6pPr>
      <a:lvl7pPr marL="2925294" algn="l" defTabSz="975098" rtl="0" eaLnBrk="1" latinLnBrk="0" hangingPunct="1">
        <a:defRPr sz="1919" kern="1200">
          <a:solidFill>
            <a:schemeClr val="tx1"/>
          </a:solidFill>
          <a:latin typeface="+mn-lt"/>
          <a:ea typeface="+mn-ea"/>
          <a:cs typeface="+mn-cs"/>
        </a:defRPr>
      </a:lvl7pPr>
      <a:lvl8pPr marL="3412843" algn="l" defTabSz="975098" rtl="0" eaLnBrk="1" latinLnBrk="0" hangingPunct="1">
        <a:defRPr sz="1919" kern="1200">
          <a:solidFill>
            <a:schemeClr val="tx1"/>
          </a:solidFill>
          <a:latin typeface="+mn-lt"/>
          <a:ea typeface="+mn-ea"/>
          <a:cs typeface="+mn-cs"/>
        </a:defRPr>
      </a:lvl8pPr>
      <a:lvl9pPr marL="3900392" algn="l" defTabSz="975098" rtl="0" eaLnBrk="1" latinLnBrk="0" hangingPunct="1">
        <a:defRPr sz="191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649611-6BD0-4A25-85CE-7DD052D5DD00}"/>
              </a:ext>
            </a:extLst>
          </p:cNvPr>
          <p:cNvSpPr/>
          <p:nvPr userDrawn="1"/>
        </p:nvSpPr>
        <p:spPr>
          <a:xfrm>
            <a:off x="6890149" y="0"/>
            <a:ext cx="6121000" cy="73152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pic>
        <p:nvPicPr>
          <p:cNvPr id="9" name="Graphic 8">
            <a:extLst>
              <a:ext uri="{FF2B5EF4-FFF2-40B4-BE49-F238E27FC236}">
                <a16:creationId xmlns:a16="http://schemas.microsoft.com/office/drawing/2014/main" id="{F46228BF-0E34-613B-1BE6-4CA4397621D4}"/>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13250" t="22902" r="13420" b="22950"/>
          <a:stretch/>
        </p:blipFill>
        <p:spPr>
          <a:xfrm>
            <a:off x="1295911" y="951951"/>
            <a:ext cx="2662081" cy="1178236"/>
          </a:xfrm>
          <a:prstGeom prst="rect">
            <a:avLst/>
          </a:prstGeom>
        </p:spPr>
      </p:pic>
      <p:sp>
        <p:nvSpPr>
          <p:cNvPr id="11" name="TextBox 10">
            <a:extLst>
              <a:ext uri="{FF2B5EF4-FFF2-40B4-BE49-F238E27FC236}">
                <a16:creationId xmlns:a16="http://schemas.microsoft.com/office/drawing/2014/main" id="{48D9CB2A-E4CB-A5F2-A832-6249F90F1169}"/>
              </a:ext>
            </a:extLst>
          </p:cNvPr>
          <p:cNvSpPr txBox="1"/>
          <p:nvPr userDrawn="1"/>
        </p:nvSpPr>
        <p:spPr>
          <a:xfrm>
            <a:off x="643249" y="6733609"/>
            <a:ext cx="3585934" cy="180499"/>
          </a:xfrm>
          <a:prstGeom prst="rect">
            <a:avLst/>
          </a:prstGeom>
          <a:noFill/>
        </p:spPr>
        <p:txBody>
          <a:bodyPr wrap="square" lIns="0" tIns="0" rIns="0" bIns="0" rtlCol="0" anchor="ctr">
            <a:spAutoFit/>
          </a:bodyPr>
          <a:lstStyle/>
          <a:p>
            <a:r>
              <a:rPr lang="en-US" sz="1173" dirty="0" err="1">
                <a:latin typeface="+mn-lt"/>
              </a:rPr>
              <a:t>digitalcarehub.co.uk</a:t>
            </a:r>
            <a:endParaRPr lang="en-US" sz="1173" dirty="0">
              <a:latin typeface="+mn-lt"/>
            </a:endParaRPr>
          </a:p>
        </p:txBody>
      </p:sp>
      <p:pic>
        <p:nvPicPr>
          <p:cNvPr id="12" name="Graphic 11">
            <a:extLst>
              <a:ext uri="{FF2B5EF4-FFF2-40B4-BE49-F238E27FC236}">
                <a16:creationId xmlns:a16="http://schemas.microsoft.com/office/drawing/2014/main" id="{E670FB5E-7067-F407-FC98-FA4F5FA1B9B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35400" y="6742153"/>
            <a:ext cx="94873" cy="162560"/>
          </a:xfrm>
          <a:prstGeom prst="rect">
            <a:avLst/>
          </a:prstGeom>
        </p:spPr>
      </p:pic>
      <p:pic>
        <p:nvPicPr>
          <p:cNvPr id="14" name="Graphic 13">
            <a:extLst>
              <a:ext uri="{FF2B5EF4-FFF2-40B4-BE49-F238E27FC236}">
                <a16:creationId xmlns:a16="http://schemas.microsoft.com/office/drawing/2014/main" id="{8D882A99-54E2-1519-D1E8-625D1B22CB53}"/>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2128282" y="6737644"/>
            <a:ext cx="162639" cy="162560"/>
          </a:xfrm>
          <a:prstGeom prst="rect">
            <a:avLst/>
          </a:prstGeom>
        </p:spPr>
      </p:pic>
      <p:pic>
        <p:nvPicPr>
          <p:cNvPr id="16" name="Graphic 15">
            <a:extLst>
              <a:ext uri="{FF2B5EF4-FFF2-40B4-BE49-F238E27FC236}">
                <a16:creationId xmlns:a16="http://schemas.microsoft.com/office/drawing/2014/main" id="{BEA33CCC-F003-5F40-D2BC-05AE007AAB59}"/>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2440217" y="6737644"/>
            <a:ext cx="135533" cy="162560"/>
          </a:xfrm>
          <a:prstGeom prst="rect">
            <a:avLst/>
          </a:prstGeom>
        </p:spPr>
      </p:pic>
      <p:pic>
        <p:nvPicPr>
          <p:cNvPr id="18" name="Graphic 17">
            <a:extLst>
              <a:ext uri="{FF2B5EF4-FFF2-40B4-BE49-F238E27FC236}">
                <a16:creationId xmlns:a16="http://schemas.microsoft.com/office/drawing/2014/main" id="{94B940C1-8B2D-E640-5CC4-5F1EE74B07B9}"/>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1816345" y="6737644"/>
            <a:ext cx="162639" cy="162560"/>
          </a:xfrm>
          <a:prstGeom prst="rect">
            <a:avLst/>
          </a:prstGeom>
        </p:spPr>
      </p:pic>
      <p:pic>
        <p:nvPicPr>
          <p:cNvPr id="20" name="Graphic 19">
            <a:extLst>
              <a:ext uri="{FF2B5EF4-FFF2-40B4-BE49-F238E27FC236}">
                <a16:creationId xmlns:a16="http://schemas.microsoft.com/office/drawing/2014/main" id="{E7EC18FD-86BA-EB59-8FD4-3D6E76D4191C}"/>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7562723" y="1783604"/>
            <a:ext cx="4775850" cy="3618145"/>
          </a:xfrm>
          <a:prstGeom prst="rect">
            <a:avLst/>
          </a:prstGeom>
        </p:spPr>
      </p:pic>
      <p:sp>
        <p:nvSpPr>
          <p:cNvPr id="21" name="Rectangle 20">
            <a:extLst>
              <a:ext uri="{FF2B5EF4-FFF2-40B4-BE49-F238E27FC236}">
                <a16:creationId xmlns:a16="http://schemas.microsoft.com/office/drawing/2014/main" id="{A752D98E-518E-E21E-B00F-2BB029DADD96}"/>
              </a:ext>
            </a:extLst>
          </p:cNvPr>
          <p:cNvSpPr/>
          <p:nvPr userDrawn="1"/>
        </p:nvSpPr>
        <p:spPr>
          <a:xfrm>
            <a:off x="6250255" y="1727350"/>
            <a:ext cx="639893" cy="63958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22" name="Rectangle 21">
            <a:extLst>
              <a:ext uri="{FF2B5EF4-FFF2-40B4-BE49-F238E27FC236}">
                <a16:creationId xmlns:a16="http://schemas.microsoft.com/office/drawing/2014/main" id="{B6EE45EE-11A3-240D-1EBE-8FD687587508}"/>
              </a:ext>
            </a:extLst>
          </p:cNvPr>
          <p:cNvSpPr/>
          <p:nvPr userDrawn="1"/>
        </p:nvSpPr>
        <p:spPr>
          <a:xfrm>
            <a:off x="6250255" y="2366931"/>
            <a:ext cx="639893" cy="63958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23" name="Rectangle 22">
            <a:extLst>
              <a:ext uri="{FF2B5EF4-FFF2-40B4-BE49-F238E27FC236}">
                <a16:creationId xmlns:a16="http://schemas.microsoft.com/office/drawing/2014/main" id="{8B82DFDC-81A4-42B6-4A90-4748A119E9EB}"/>
              </a:ext>
            </a:extLst>
          </p:cNvPr>
          <p:cNvSpPr/>
          <p:nvPr userDrawn="1"/>
        </p:nvSpPr>
        <p:spPr>
          <a:xfrm>
            <a:off x="5610361" y="2366931"/>
            <a:ext cx="639893" cy="63958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2" name="Rectangle 1">
            <a:extLst>
              <a:ext uri="{FF2B5EF4-FFF2-40B4-BE49-F238E27FC236}">
                <a16:creationId xmlns:a16="http://schemas.microsoft.com/office/drawing/2014/main" id="{02AB98A4-D5AB-C2CF-0A52-CB9A9A1E1E8F}"/>
              </a:ext>
            </a:extLst>
          </p:cNvPr>
          <p:cNvSpPr/>
          <p:nvPr userDrawn="1"/>
        </p:nvSpPr>
        <p:spPr>
          <a:xfrm>
            <a:off x="6250255" y="4858328"/>
            <a:ext cx="639893" cy="63958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3" name="TextBox 7">
            <a:extLst>
              <a:ext uri="{FF2B5EF4-FFF2-40B4-BE49-F238E27FC236}">
                <a16:creationId xmlns:a16="http://schemas.microsoft.com/office/drawing/2014/main" id="{88D2A4B4-D53F-96D2-247F-332FB831BBE9}"/>
              </a:ext>
            </a:extLst>
          </p:cNvPr>
          <p:cNvSpPr txBox="1"/>
          <p:nvPr userDrawn="1">
            <p:extLst>
              <p:ext uri="{1162E1C5-73C7-4A58-AE30-91384D911F3F}">
                <p184:classification xmlns:p184="http://schemas.microsoft.com/office/powerpoint/2018/4/main" val="ftr"/>
              </p:ext>
            </p:extLst>
          </p:nvPr>
        </p:nvSpPr>
        <p:spPr>
          <a:xfrm>
            <a:off x="4492625" y="7129780"/>
            <a:ext cx="4048125" cy="121920"/>
          </a:xfrm>
          <a:prstGeom prst="rect">
            <a:avLst/>
          </a:prstGeom>
        </p:spPr>
        <p:txBody>
          <a:bodyPr horzOverflow="overflow" lIns="0" tIns="0" rIns="0" bIns="0">
            <a:spAutoFit/>
          </a:bodyPr>
          <a:lstStyle/>
          <a:p>
            <a:pPr algn="l"/>
            <a:r>
              <a:rPr lang="en-US" sz="800">
                <a:solidFill>
                  <a:srgbClr val="000000"/>
                </a:solidFill>
                <a:latin typeface="Calibri" panose="020F0502020204030204" pitchFamily="34" charset="0"/>
                <a:cs typeface="Calibri" panose="020F0502020204030204" pitchFamily="34" charset="0"/>
              </a:rPr>
              <a:t>This document/email contains no sensitive information and can be circulated without restrictions</a:t>
            </a:r>
          </a:p>
        </p:txBody>
      </p:sp>
    </p:spTree>
    <p:extLst>
      <p:ext uri="{BB962C8B-B14F-4D97-AF65-F5344CB8AC3E}">
        <p14:creationId xmlns:p14="http://schemas.microsoft.com/office/powerpoint/2010/main" val="2065954222"/>
      </p:ext>
    </p:extLst>
  </p:cSld>
  <p:clrMap bg1="lt1" tx1="dk1" bg2="lt2" tx2="dk2" accent1="accent1" accent2="accent2" accent3="accent3" accent4="accent4" accent5="accent5" accent6="accent6" hlink="hlink" folHlink="folHlink"/>
  <p:sldLayoutIdLst>
    <p:sldLayoutId id="2147483691" r:id="rId1"/>
  </p:sldLayoutIdLst>
  <p:txStyles>
    <p:titleStyle>
      <a:lvl1pPr algn="l" defTabSz="975390" rtl="0" eaLnBrk="1" latinLnBrk="0" hangingPunct="1">
        <a:lnSpc>
          <a:spcPct val="100000"/>
        </a:lnSpc>
        <a:spcBef>
          <a:spcPct val="0"/>
        </a:spcBef>
        <a:buNone/>
        <a:defRPr sz="341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78">
          <p15:clr>
            <a:srgbClr val="F26B43"/>
          </p15:clr>
        </p15:guide>
        <p15:guide id="4" pos="6902">
          <p15:clr>
            <a:srgbClr val="F26B43"/>
          </p15:clr>
        </p15:guide>
        <p15:guide id="5" orient="horz" pos="572">
          <p15:clr>
            <a:srgbClr val="F26B43"/>
          </p15:clr>
        </p15:guide>
        <p15:guide id="6" orient="horz" pos="3748">
          <p15:clr>
            <a:srgbClr val="F26B43"/>
          </p15:clr>
        </p15:guide>
        <p15:guide id="7" orient="horz" pos="4088">
          <p15:clr>
            <a:srgbClr val="F26B43"/>
          </p15:clr>
        </p15:guide>
        <p15:guide id="8" orient="horz" pos="232">
          <p15:clr>
            <a:srgbClr val="F26B43"/>
          </p15:clr>
        </p15:guide>
        <p15:guide id="9" pos="257">
          <p15:clr>
            <a:srgbClr val="F26B43"/>
          </p15:clr>
        </p15:guide>
        <p15:guide id="10" pos="7423">
          <p15:clr>
            <a:srgbClr val="F26B43"/>
          </p15:clr>
        </p15:guide>
        <p15:guide id="11" pos="3613">
          <p15:clr>
            <a:srgbClr val="F26B43"/>
          </p15:clr>
        </p15:guide>
        <p15:guide id="12" pos="406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649611-6BD0-4A25-85CE-7DD052D5DD00}"/>
              </a:ext>
            </a:extLst>
          </p:cNvPr>
          <p:cNvSpPr/>
          <p:nvPr userDrawn="1"/>
        </p:nvSpPr>
        <p:spPr>
          <a:xfrm>
            <a:off x="911846" y="1363445"/>
            <a:ext cx="11663905" cy="498316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pic>
        <p:nvPicPr>
          <p:cNvPr id="9" name="Graphic 8">
            <a:extLst>
              <a:ext uri="{FF2B5EF4-FFF2-40B4-BE49-F238E27FC236}">
                <a16:creationId xmlns:a16="http://schemas.microsoft.com/office/drawing/2014/main" id="{F46228BF-0E34-613B-1BE6-4CA4397621D4}"/>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13250" t="22902" r="13420" b="22950"/>
          <a:stretch/>
        </p:blipFill>
        <p:spPr>
          <a:xfrm>
            <a:off x="435400" y="392853"/>
            <a:ext cx="1316306" cy="582596"/>
          </a:xfrm>
          <a:prstGeom prst="rect">
            <a:avLst/>
          </a:prstGeom>
        </p:spPr>
      </p:pic>
      <p:sp>
        <p:nvSpPr>
          <p:cNvPr id="11" name="TextBox 10">
            <a:extLst>
              <a:ext uri="{FF2B5EF4-FFF2-40B4-BE49-F238E27FC236}">
                <a16:creationId xmlns:a16="http://schemas.microsoft.com/office/drawing/2014/main" id="{48D9CB2A-E4CB-A5F2-A832-6249F90F1169}"/>
              </a:ext>
            </a:extLst>
          </p:cNvPr>
          <p:cNvSpPr txBox="1"/>
          <p:nvPr userDrawn="1"/>
        </p:nvSpPr>
        <p:spPr>
          <a:xfrm>
            <a:off x="643249" y="6733608"/>
            <a:ext cx="3585934" cy="180499"/>
          </a:xfrm>
          <a:prstGeom prst="rect">
            <a:avLst/>
          </a:prstGeom>
          <a:noFill/>
        </p:spPr>
        <p:txBody>
          <a:bodyPr wrap="square" lIns="0" tIns="0" rIns="0" bIns="0" rtlCol="0" anchor="ctr">
            <a:spAutoFit/>
          </a:bodyPr>
          <a:lstStyle/>
          <a:p>
            <a:r>
              <a:rPr lang="en-US" sz="1173" dirty="0" err="1">
                <a:latin typeface="+mn-lt"/>
              </a:rPr>
              <a:t>digitalcarehub.co.uk</a:t>
            </a:r>
            <a:endParaRPr lang="en-US" sz="1173" dirty="0">
              <a:latin typeface="+mn-lt"/>
            </a:endParaRPr>
          </a:p>
        </p:txBody>
      </p:sp>
      <p:pic>
        <p:nvPicPr>
          <p:cNvPr id="12" name="Graphic 11">
            <a:extLst>
              <a:ext uri="{FF2B5EF4-FFF2-40B4-BE49-F238E27FC236}">
                <a16:creationId xmlns:a16="http://schemas.microsoft.com/office/drawing/2014/main" id="{E670FB5E-7067-F407-FC98-FA4F5FA1B9B0}"/>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35400" y="6742153"/>
            <a:ext cx="94873" cy="162560"/>
          </a:xfrm>
          <a:prstGeom prst="rect">
            <a:avLst/>
          </a:prstGeom>
        </p:spPr>
      </p:pic>
      <p:sp>
        <p:nvSpPr>
          <p:cNvPr id="10" name="Rectangle 9">
            <a:extLst>
              <a:ext uri="{FF2B5EF4-FFF2-40B4-BE49-F238E27FC236}">
                <a16:creationId xmlns:a16="http://schemas.microsoft.com/office/drawing/2014/main" id="{F909A1DD-1DE4-BDBC-B2B7-61E1D5F52554}"/>
              </a:ext>
            </a:extLst>
          </p:cNvPr>
          <p:cNvSpPr/>
          <p:nvPr userDrawn="1"/>
        </p:nvSpPr>
        <p:spPr>
          <a:xfrm>
            <a:off x="6891252" y="6594147"/>
            <a:ext cx="158244" cy="15816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3" name="Rectangle 12">
            <a:extLst>
              <a:ext uri="{FF2B5EF4-FFF2-40B4-BE49-F238E27FC236}">
                <a16:creationId xmlns:a16="http://schemas.microsoft.com/office/drawing/2014/main" id="{D02EE3F2-BC22-5E2E-0A18-046DF01E3B59}"/>
              </a:ext>
            </a:extLst>
          </p:cNvPr>
          <p:cNvSpPr/>
          <p:nvPr userDrawn="1"/>
        </p:nvSpPr>
        <p:spPr>
          <a:xfrm>
            <a:off x="9481575" y="799580"/>
            <a:ext cx="158244" cy="15816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dirty="0"/>
          </a:p>
        </p:txBody>
      </p:sp>
      <p:sp>
        <p:nvSpPr>
          <p:cNvPr id="15" name="Rectangle 14">
            <a:extLst>
              <a:ext uri="{FF2B5EF4-FFF2-40B4-BE49-F238E27FC236}">
                <a16:creationId xmlns:a16="http://schemas.microsoft.com/office/drawing/2014/main" id="{5EA380AD-5346-DBCB-5A43-C869A1EAC76A}"/>
              </a:ext>
            </a:extLst>
          </p:cNvPr>
          <p:cNvSpPr/>
          <p:nvPr userDrawn="1"/>
        </p:nvSpPr>
        <p:spPr>
          <a:xfrm>
            <a:off x="215616" y="6126937"/>
            <a:ext cx="219783" cy="21967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7" name="Rectangle 16">
            <a:extLst>
              <a:ext uri="{FF2B5EF4-FFF2-40B4-BE49-F238E27FC236}">
                <a16:creationId xmlns:a16="http://schemas.microsoft.com/office/drawing/2014/main" id="{62B7DB03-F603-5E8A-4CF8-5219E4F9D907}"/>
              </a:ext>
            </a:extLst>
          </p:cNvPr>
          <p:cNvSpPr/>
          <p:nvPr userDrawn="1"/>
        </p:nvSpPr>
        <p:spPr>
          <a:xfrm>
            <a:off x="10820942" y="504189"/>
            <a:ext cx="219783" cy="21967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28" name="Rectangle 27">
            <a:extLst>
              <a:ext uri="{FF2B5EF4-FFF2-40B4-BE49-F238E27FC236}">
                <a16:creationId xmlns:a16="http://schemas.microsoft.com/office/drawing/2014/main" id="{D30A8484-C6F7-2B81-C415-16E19A3B6C7F}"/>
              </a:ext>
            </a:extLst>
          </p:cNvPr>
          <p:cNvSpPr/>
          <p:nvPr userDrawn="1"/>
        </p:nvSpPr>
        <p:spPr>
          <a:xfrm>
            <a:off x="11053201" y="723865"/>
            <a:ext cx="639893" cy="63958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solidFill>
                <a:schemeClr val="tx2"/>
              </a:solidFill>
            </a:endParaRPr>
          </a:p>
        </p:txBody>
      </p:sp>
      <p:sp>
        <p:nvSpPr>
          <p:cNvPr id="4" name="TextBox 3">
            <a:extLst>
              <a:ext uri="{FF2B5EF4-FFF2-40B4-BE49-F238E27FC236}">
                <a16:creationId xmlns:a16="http://schemas.microsoft.com/office/drawing/2014/main" id="{65BAA78C-369C-2E45-EE6F-14C4A36EA233}"/>
              </a:ext>
            </a:extLst>
          </p:cNvPr>
          <p:cNvSpPr txBox="1"/>
          <p:nvPr userDrawn="1"/>
        </p:nvSpPr>
        <p:spPr>
          <a:xfrm>
            <a:off x="10806268" y="6733608"/>
            <a:ext cx="1913053" cy="180499"/>
          </a:xfrm>
          <a:prstGeom prst="rect">
            <a:avLst/>
          </a:prstGeom>
          <a:noFill/>
        </p:spPr>
        <p:txBody>
          <a:bodyPr wrap="square" lIns="0" tIns="0" rIns="0" bIns="0" rtlCol="0" anchor="ctr">
            <a:spAutoFit/>
          </a:bodyPr>
          <a:lstStyle/>
          <a:p>
            <a:r>
              <a:rPr lang="en-US" sz="1173" dirty="0" err="1">
                <a:solidFill>
                  <a:schemeClr val="tx1"/>
                </a:solidFill>
                <a:latin typeface="+mn-lt"/>
              </a:rPr>
              <a:t>hello@digitalcarehub.co.uk</a:t>
            </a:r>
            <a:endParaRPr lang="en-US" sz="1173" dirty="0">
              <a:solidFill>
                <a:schemeClr val="tx1"/>
              </a:solidFill>
              <a:latin typeface="+mn-lt"/>
            </a:endParaRPr>
          </a:p>
        </p:txBody>
      </p:sp>
      <p:pic>
        <p:nvPicPr>
          <p:cNvPr id="5" name="Graphic 4">
            <a:extLst>
              <a:ext uri="{FF2B5EF4-FFF2-40B4-BE49-F238E27FC236}">
                <a16:creationId xmlns:a16="http://schemas.microsoft.com/office/drawing/2014/main" id="{45CD4717-80E6-3641-4D96-9BBB4D5D6BF5}"/>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530652" y="6752313"/>
            <a:ext cx="162639" cy="162560"/>
          </a:xfrm>
          <a:prstGeom prst="rect">
            <a:avLst/>
          </a:prstGeom>
        </p:spPr>
      </p:pic>
      <p:sp>
        <p:nvSpPr>
          <p:cNvPr id="14" name="Rectangle 13">
            <a:extLst>
              <a:ext uri="{FF2B5EF4-FFF2-40B4-BE49-F238E27FC236}">
                <a16:creationId xmlns:a16="http://schemas.microsoft.com/office/drawing/2014/main" id="{3E48AF9B-482E-6A7B-E609-38F9AEB18674}"/>
              </a:ext>
            </a:extLst>
          </p:cNvPr>
          <p:cNvSpPr/>
          <p:nvPr userDrawn="1"/>
        </p:nvSpPr>
        <p:spPr>
          <a:xfrm>
            <a:off x="5488118" y="6346614"/>
            <a:ext cx="639893" cy="63958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solidFill>
                <a:schemeClr val="tx2"/>
              </a:solidFill>
            </a:endParaRPr>
          </a:p>
        </p:txBody>
      </p:sp>
      <p:sp>
        <p:nvSpPr>
          <p:cNvPr id="2" name="Rounded Rectangle 1">
            <a:extLst>
              <a:ext uri="{FF2B5EF4-FFF2-40B4-BE49-F238E27FC236}">
                <a16:creationId xmlns:a16="http://schemas.microsoft.com/office/drawing/2014/main" id="{08DE1295-0D0E-FE10-B499-DE0E267B38CF}"/>
              </a:ext>
            </a:extLst>
          </p:cNvPr>
          <p:cNvSpPr/>
          <p:nvPr userDrawn="1"/>
        </p:nvSpPr>
        <p:spPr>
          <a:xfrm>
            <a:off x="435399" y="1362413"/>
            <a:ext cx="1031827" cy="1031324"/>
          </a:xfrm>
          <a:prstGeom prst="roundRect">
            <a:avLst>
              <a:gd name="adj" fmla="val 19544"/>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3" name="Rectangle 2">
            <a:extLst>
              <a:ext uri="{FF2B5EF4-FFF2-40B4-BE49-F238E27FC236}">
                <a16:creationId xmlns:a16="http://schemas.microsoft.com/office/drawing/2014/main" id="{BC662214-013E-2E37-9F26-FC7E6B8B23C5}"/>
              </a:ext>
            </a:extLst>
          </p:cNvPr>
          <p:cNvSpPr/>
          <p:nvPr userDrawn="1"/>
        </p:nvSpPr>
        <p:spPr>
          <a:xfrm>
            <a:off x="435399" y="1835119"/>
            <a:ext cx="882658" cy="451149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6" name="TextBox 7">
            <a:extLst>
              <a:ext uri="{FF2B5EF4-FFF2-40B4-BE49-F238E27FC236}">
                <a16:creationId xmlns:a16="http://schemas.microsoft.com/office/drawing/2014/main" id="{88D2A4B4-D53F-96D2-247F-332FB831BBE9}"/>
              </a:ext>
            </a:extLst>
          </p:cNvPr>
          <p:cNvSpPr txBox="1"/>
          <p:nvPr userDrawn="1">
            <p:extLst>
              <p:ext uri="{1162E1C5-73C7-4A58-AE30-91384D911F3F}">
                <p184:classification xmlns:p184="http://schemas.microsoft.com/office/powerpoint/2018/4/main" val="ftr"/>
              </p:ext>
            </p:extLst>
          </p:nvPr>
        </p:nvSpPr>
        <p:spPr>
          <a:xfrm>
            <a:off x="4492625" y="7129780"/>
            <a:ext cx="4048125" cy="121920"/>
          </a:xfrm>
          <a:prstGeom prst="rect">
            <a:avLst/>
          </a:prstGeom>
        </p:spPr>
        <p:txBody>
          <a:bodyPr horzOverflow="overflow" lIns="0" tIns="0" rIns="0" bIns="0">
            <a:spAutoFit/>
          </a:bodyPr>
          <a:lstStyle/>
          <a:p>
            <a:pPr algn="l"/>
            <a:r>
              <a:rPr lang="en-US" sz="800">
                <a:solidFill>
                  <a:srgbClr val="000000"/>
                </a:solidFill>
                <a:latin typeface="Calibri" panose="020F0502020204030204" pitchFamily="34" charset="0"/>
                <a:cs typeface="Calibri" panose="020F0502020204030204" pitchFamily="34" charset="0"/>
              </a:rPr>
              <a:t>This document/email contains no sensitive information and can be circulated without restrictions</a:t>
            </a:r>
          </a:p>
        </p:txBody>
      </p:sp>
    </p:spTree>
    <p:extLst>
      <p:ext uri="{BB962C8B-B14F-4D97-AF65-F5344CB8AC3E}">
        <p14:creationId xmlns:p14="http://schemas.microsoft.com/office/powerpoint/2010/main" val="46272301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Lst>
  <p:txStyles>
    <p:titleStyle>
      <a:lvl1pPr algn="l" defTabSz="975390" rtl="0" eaLnBrk="1" latinLnBrk="0" hangingPunct="1">
        <a:lnSpc>
          <a:spcPct val="100000"/>
        </a:lnSpc>
        <a:spcBef>
          <a:spcPct val="0"/>
        </a:spcBef>
        <a:buNone/>
        <a:defRPr sz="277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78">
          <p15:clr>
            <a:srgbClr val="F26B43"/>
          </p15:clr>
        </p15:guide>
        <p15:guide id="4" pos="6902">
          <p15:clr>
            <a:srgbClr val="F26B43"/>
          </p15:clr>
        </p15:guide>
        <p15:guide id="5" orient="horz" pos="572">
          <p15:clr>
            <a:srgbClr val="F26B43"/>
          </p15:clr>
        </p15:guide>
        <p15:guide id="6" orient="horz" pos="3748">
          <p15:clr>
            <a:srgbClr val="F26B43"/>
          </p15:clr>
        </p15:guide>
        <p15:guide id="7" orient="horz" pos="4088">
          <p15:clr>
            <a:srgbClr val="F26B43"/>
          </p15:clr>
        </p15:guide>
        <p15:guide id="8" orient="horz" pos="232">
          <p15:clr>
            <a:srgbClr val="F26B43"/>
          </p15:clr>
        </p15:guide>
        <p15:guide id="9" pos="257">
          <p15:clr>
            <a:srgbClr val="F26B43"/>
          </p15:clr>
        </p15:guide>
        <p15:guide id="10" pos="7423">
          <p15:clr>
            <a:srgbClr val="F26B43"/>
          </p15:clr>
        </p15:guide>
        <p15:guide id="11" pos="3613">
          <p15:clr>
            <a:srgbClr val="F26B43"/>
          </p15:clr>
        </p15:guide>
        <p15:guide id="12" pos="4067">
          <p15:clr>
            <a:srgbClr val="F26B43"/>
          </p15:clr>
        </p15:guide>
        <p15:guide id="13" orient="horz" pos="1139">
          <p15:clr>
            <a:srgbClr val="F26B43"/>
          </p15:clr>
        </p15:guide>
        <p15:guide id="14" orient="horz" pos="3407">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649611-6BD0-4A25-85CE-7DD052D5DD00}"/>
              </a:ext>
            </a:extLst>
          </p:cNvPr>
          <p:cNvSpPr/>
          <p:nvPr userDrawn="1"/>
        </p:nvSpPr>
        <p:spPr>
          <a:xfrm>
            <a:off x="2597845" y="0"/>
            <a:ext cx="10413305" cy="73152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pic>
        <p:nvPicPr>
          <p:cNvPr id="9" name="Graphic 8">
            <a:extLst>
              <a:ext uri="{FF2B5EF4-FFF2-40B4-BE49-F238E27FC236}">
                <a16:creationId xmlns:a16="http://schemas.microsoft.com/office/drawing/2014/main" id="{F46228BF-0E34-613B-1BE6-4CA4397621D4}"/>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13250" t="22902" r="13420" b="22950"/>
          <a:stretch/>
        </p:blipFill>
        <p:spPr>
          <a:xfrm>
            <a:off x="435400" y="392853"/>
            <a:ext cx="1316306" cy="582596"/>
          </a:xfrm>
          <a:prstGeom prst="rect">
            <a:avLst/>
          </a:prstGeom>
        </p:spPr>
      </p:pic>
      <p:sp>
        <p:nvSpPr>
          <p:cNvPr id="11" name="TextBox 10">
            <a:extLst>
              <a:ext uri="{FF2B5EF4-FFF2-40B4-BE49-F238E27FC236}">
                <a16:creationId xmlns:a16="http://schemas.microsoft.com/office/drawing/2014/main" id="{48D9CB2A-E4CB-A5F2-A832-6249F90F1169}"/>
              </a:ext>
            </a:extLst>
          </p:cNvPr>
          <p:cNvSpPr txBox="1"/>
          <p:nvPr userDrawn="1"/>
        </p:nvSpPr>
        <p:spPr>
          <a:xfrm>
            <a:off x="643249" y="6733608"/>
            <a:ext cx="3585934" cy="180499"/>
          </a:xfrm>
          <a:prstGeom prst="rect">
            <a:avLst/>
          </a:prstGeom>
          <a:noFill/>
        </p:spPr>
        <p:txBody>
          <a:bodyPr wrap="square" lIns="0" tIns="0" rIns="0" bIns="0" rtlCol="0" anchor="ctr">
            <a:spAutoFit/>
          </a:bodyPr>
          <a:lstStyle/>
          <a:p>
            <a:r>
              <a:rPr lang="en-US" sz="1173" dirty="0" err="1">
                <a:latin typeface="+mn-lt"/>
              </a:rPr>
              <a:t>digitalcarehub.co.uk</a:t>
            </a:r>
            <a:endParaRPr lang="en-US" sz="1173" dirty="0">
              <a:latin typeface="+mn-lt"/>
            </a:endParaRPr>
          </a:p>
        </p:txBody>
      </p:sp>
      <p:pic>
        <p:nvPicPr>
          <p:cNvPr id="12" name="Graphic 11">
            <a:extLst>
              <a:ext uri="{FF2B5EF4-FFF2-40B4-BE49-F238E27FC236}">
                <a16:creationId xmlns:a16="http://schemas.microsoft.com/office/drawing/2014/main" id="{E670FB5E-7067-F407-FC98-FA4F5FA1B9B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35400" y="6742153"/>
            <a:ext cx="94873" cy="162560"/>
          </a:xfrm>
          <a:prstGeom prst="rect">
            <a:avLst/>
          </a:prstGeom>
        </p:spPr>
      </p:pic>
      <p:sp>
        <p:nvSpPr>
          <p:cNvPr id="3" name="TextBox 2">
            <a:extLst>
              <a:ext uri="{FF2B5EF4-FFF2-40B4-BE49-F238E27FC236}">
                <a16:creationId xmlns:a16="http://schemas.microsoft.com/office/drawing/2014/main" id="{0B9EABA6-D458-E31B-880B-4CA2C9B9974D}"/>
              </a:ext>
            </a:extLst>
          </p:cNvPr>
          <p:cNvSpPr txBox="1"/>
          <p:nvPr userDrawn="1"/>
        </p:nvSpPr>
        <p:spPr>
          <a:xfrm>
            <a:off x="10806268" y="6733608"/>
            <a:ext cx="1913053" cy="180499"/>
          </a:xfrm>
          <a:prstGeom prst="rect">
            <a:avLst/>
          </a:prstGeom>
          <a:noFill/>
        </p:spPr>
        <p:txBody>
          <a:bodyPr wrap="square" lIns="0" tIns="0" rIns="0" bIns="0" rtlCol="0" anchor="ctr">
            <a:spAutoFit/>
          </a:bodyPr>
          <a:lstStyle/>
          <a:p>
            <a:r>
              <a:rPr lang="en-US" sz="1173" dirty="0" err="1">
                <a:solidFill>
                  <a:schemeClr val="bg1"/>
                </a:solidFill>
                <a:latin typeface="+mn-lt"/>
              </a:rPr>
              <a:t>hello@digitalcarehub.co.uk</a:t>
            </a:r>
            <a:endParaRPr lang="en-US" sz="1173" dirty="0">
              <a:solidFill>
                <a:schemeClr val="bg1"/>
              </a:solidFill>
              <a:latin typeface="+mn-lt"/>
            </a:endParaRPr>
          </a:p>
        </p:txBody>
      </p:sp>
      <p:pic>
        <p:nvPicPr>
          <p:cNvPr id="8" name="Graphic 7">
            <a:extLst>
              <a:ext uri="{FF2B5EF4-FFF2-40B4-BE49-F238E27FC236}">
                <a16:creationId xmlns:a16="http://schemas.microsoft.com/office/drawing/2014/main" id="{047E3919-5871-1A3D-AD21-9F148E17FC1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530652" y="6752313"/>
            <a:ext cx="162639" cy="162560"/>
          </a:xfrm>
          <a:prstGeom prst="rect">
            <a:avLst/>
          </a:prstGeom>
        </p:spPr>
      </p:pic>
      <p:sp>
        <p:nvSpPr>
          <p:cNvPr id="10" name="Rectangle 9">
            <a:extLst>
              <a:ext uri="{FF2B5EF4-FFF2-40B4-BE49-F238E27FC236}">
                <a16:creationId xmlns:a16="http://schemas.microsoft.com/office/drawing/2014/main" id="{F909A1DD-1DE4-BDBC-B2B7-61E1D5F52554}"/>
              </a:ext>
            </a:extLst>
          </p:cNvPr>
          <p:cNvSpPr/>
          <p:nvPr userDrawn="1"/>
        </p:nvSpPr>
        <p:spPr>
          <a:xfrm>
            <a:off x="6347332" y="1376015"/>
            <a:ext cx="158244" cy="15816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3" name="Rectangle 12">
            <a:extLst>
              <a:ext uri="{FF2B5EF4-FFF2-40B4-BE49-F238E27FC236}">
                <a16:creationId xmlns:a16="http://schemas.microsoft.com/office/drawing/2014/main" id="{D02EE3F2-BC22-5E2E-0A18-046DF01E3B59}"/>
              </a:ext>
            </a:extLst>
          </p:cNvPr>
          <p:cNvSpPr/>
          <p:nvPr userDrawn="1"/>
        </p:nvSpPr>
        <p:spPr>
          <a:xfrm>
            <a:off x="10202463" y="5608591"/>
            <a:ext cx="158244" cy="15816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dirty="0"/>
          </a:p>
        </p:txBody>
      </p:sp>
      <p:sp>
        <p:nvSpPr>
          <p:cNvPr id="15" name="Rectangle 14">
            <a:extLst>
              <a:ext uri="{FF2B5EF4-FFF2-40B4-BE49-F238E27FC236}">
                <a16:creationId xmlns:a16="http://schemas.microsoft.com/office/drawing/2014/main" id="{5EA380AD-5346-DBCB-5A43-C869A1EAC76A}"/>
              </a:ext>
            </a:extLst>
          </p:cNvPr>
          <p:cNvSpPr/>
          <p:nvPr userDrawn="1"/>
        </p:nvSpPr>
        <p:spPr>
          <a:xfrm>
            <a:off x="5378226" y="1736283"/>
            <a:ext cx="219783" cy="21967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7" name="Rectangle 16">
            <a:extLst>
              <a:ext uri="{FF2B5EF4-FFF2-40B4-BE49-F238E27FC236}">
                <a16:creationId xmlns:a16="http://schemas.microsoft.com/office/drawing/2014/main" id="{62B7DB03-F603-5E8A-4CF8-5219E4F9D907}"/>
              </a:ext>
            </a:extLst>
          </p:cNvPr>
          <p:cNvSpPr/>
          <p:nvPr userDrawn="1"/>
        </p:nvSpPr>
        <p:spPr>
          <a:xfrm>
            <a:off x="11473310" y="4952336"/>
            <a:ext cx="219783" cy="21967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28" name="Rectangle 27">
            <a:extLst>
              <a:ext uri="{FF2B5EF4-FFF2-40B4-BE49-F238E27FC236}">
                <a16:creationId xmlns:a16="http://schemas.microsoft.com/office/drawing/2014/main" id="{D30A8484-C6F7-2B81-C415-16E19A3B6C7F}"/>
              </a:ext>
            </a:extLst>
          </p:cNvPr>
          <p:cNvSpPr/>
          <p:nvPr userDrawn="1"/>
        </p:nvSpPr>
        <p:spPr>
          <a:xfrm>
            <a:off x="1957951" y="2376566"/>
            <a:ext cx="639893" cy="63958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29" name="Rectangle 28">
            <a:extLst>
              <a:ext uri="{FF2B5EF4-FFF2-40B4-BE49-F238E27FC236}">
                <a16:creationId xmlns:a16="http://schemas.microsoft.com/office/drawing/2014/main" id="{CA005661-5D9C-8619-9496-C18F2E454D80}"/>
              </a:ext>
            </a:extLst>
          </p:cNvPr>
          <p:cNvSpPr/>
          <p:nvPr userDrawn="1"/>
        </p:nvSpPr>
        <p:spPr>
          <a:xfrm>
            <a:off x="1957951" y="4210767"/>
            <a:ext cx="639893" cy="63958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30" name="Rectangle 29">
            <a:extLst>
              <a:ext uri="{FF2B5EF4-FFF2-40B4-BE49-F238E27FC236}">
                <a16:creationId xmlns:a16="http://schemas.microsoft.com/office/drawing/2014/main" id="{60FD7A81-86EA-3E7D-7C14-156C80C16698}"/>
              </a:ext>
            </a:extLst>
          </p:cNvPr>
          <p:cNvSpPr/>
          <p:nvPr userDrawn="1"/>
        </p:nvSpPr>
        <p:spPr>
          <a:xfrm>
            <a:off x="1318057" y="4850348"/>
            <a:ext cx="639893" cy="63958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31" name="Rectangle 30">
            <a:extLst>
              <a:ext uri="{FF2B5EF4-FFF2-40B4-BE49-F238E27FC236}">
                <a16:creationId xmlns:a16="http://schemas.microsoft.com/office/drawing/2014/main" id="{A17FC7A6-E2D0-0C7C-7CD1-E0BD9C604F2C}"/>
              </a:ext>
            </a:extLst>
          </p:cNvPr>
          <p:cNvSpPr/>
          <p:nvPr userDrawn="1"/>
        </p:nvSpPr>
        <p:spPr>
          <a:xfrm>
            <a:off x="1957951" y="4850348"/>
            <a:ext cx="639893" cy="63958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2" name="TextBox 7">
            <a:extLst>
              <a:ext uri="{FF2B5EF4-FFF2-40B4-BE49-F238E27FC236}">
                <a16:creationId xmlns:a16="http://schemas.microsoft.com/office/drawing/2014/main" id="{88D2A4B4-D53F-96D2-247F-332FB831BBE9}"/>
              </a:ext>
            </a:extLst>
          </p:cNvPr>
          <p:cNvSpPr txBox="1"/>
          <p:nvPr userDrawn="1">
            <p:extLst>
              <p:ext uri="{1162E1C5-73C7-4A58-AE30-91384D911F3F}">
                <p184:classification xmlns:p184="http://schemas.microsoft.com/office/powerpoint/2018/4/main" val="ftr"/>
              </p:ext>
            </p:extLst>
          </p:nvPr>
        </p:nvSpPr>
        <p:spPr>
          <a:xfrm>
            <a:off x="4492625" y="7129780"/>
            <a:ext cx="4048125" cy="121920"/>
          </a:xfrm>
          <a:prstGeom prst="rect">
            <a:avLst/>
          </a:prstGeom>
        </p:spPr>
        <p:txBody>
          <a:bodyPr horzOverflow="overflow" lIns="0" tIns="0" rIns="0" bIns="0">
            <a:spAutoFit/>
          </a:bodyPr>
          <a:lstStyle/>
          <a:p>
            <a:pPr algn="l"/>
            <a:r>
              <a:rPr lang="en-US" sz="800">
                <a:solidFill>
                  <a:srgbClr val="000000"/>
                </a:solidFill>
                <a:latin typeface="Calibri" panose="020F0502020204030204" pitchFamily="34" charset="0"/>
                <a:cs typeface="Calibri" panose="020F0502020204030204" pitchFamily="34" charset="0"/>
              </a:rPr>
              <a:t>This document/email contains no sensitive information and can be circulated without restrictions</a:t>
            </a:r>
          </a:p>
        </p:txBody>
      </p:sp>
    </p:spTree>
    <p:extLst>
      <p:ext uri="{BB962C8B-B14F-4D97-AF65-F5344CB8AC3E}">
        <p14:creationId xmlns:p14="http://schemas.microsoft.com/office/powerpoint/2010/main" val="480634549"/>
      </p:ext>
    </p:extLst>
  </p:cSld>
  <p:clrMap bg1="lt1" tx1="dk1" bg2="lt2" tx2="dk2" accent1="accent1" accent2="accent2" accent3="accent3" accent4="accent4" accent5="accent5" accent6="accent6" hlink="hlink" folHlink="folHlink"/>
  <p:sldLayoutIdLst>
    <p:sldLayoutId id="2147483698" r:id="rId1"/>
  </p:sldLayoutIdLst>
  <p:txStyles>
    <p:titleStyle>
      <a:lvl1pPr algn="l" defTabSz="975390" rtl="0" eaLnBrk="1" latinLnBrk="0" hangingPunct="1">
        <a:lnSpc>
          <a:spcPct val="100000"/>
        </a:lnSpc>
        <a:spcBef>
          <a:spcPct val="0"/>
        </a:spcBef>
        <a:buNone/>
        <a:defRPr sz="341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78">
          <p15:clr>
            <a:srgbClr val="F26B43"/>
          </p15:clr>
        </p15:guide>
        <p15:guide id="4" pos="6902">
          <p15:clr>
            <a:srgbClr val="F26B43"/>
          </p15:clr>
        </p15:guide>
        <p15:guide id="5" orient="horz" pos="572">
          <p15:clr>
            <a:srgbClr val="F26B43"/>
          </p15:clr>
        </p15:guide>
        <p15:guide id="6" orient="horz" pos="3748">
          <p15:clr>
            <a:srgbClr val="F26B43"/>
          </p15:clr>
        </p15:guide>
        <p15:guide id="7" orient="horz" pos="4088">
          <p15:clr>
            <a:srgbClr val="F26B43"/>
          </p15:clr>
        </p15:guide>
        <p15:guide id="8" orient="horz" pos="232">
          <p15:clr>
            <a:srgbClr val="F26B43"/>
          </p15:clr>
        </p15:guide>
        <p15:guide id="9" pos="257">
          <p15:clr>
            <a:srgbClr val="F26B43"/>
          </p15:clr>
        </p15:guide>
        <p15:guide id="10" pos="7423">
          <p15:clr>
            <a:srgbClr val="F26B43"/>
          </p15:clr>
        </p15:guide>
        <p15:guide id="11" pos="3613">
          <p15:clr>
            <a:srgbClr val="F26B43"/>
          </p15:clr>
        </p15:guide>
        <p15:guide id="12" pos="4067">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85000">
              <a:schemeClr val="bg2">
                <a:tint val="100000"/>
                <a:shade val="30000"/>
                <a:satMod val="100000"/>
              </a:schemeClr>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grpSp>
        <p:nvGrpSpPr>
          <p:cNvPr id="15" name="left lines"/>
          <p:cNvGrpSpPr/>
          <p:nvPr/>
        </p:nvGrpSpPr>
        <p:grpSpPr>
          <a:xfrm>
            <a:off x="-16940" y="-3384"/>
            <a:ext cx="875314" cy="5577840"/>
            <a:chOff x="-11906" y="-2381"/>
            <a:chExt cx="615155" cy="3921919"/>
          </a:xfrm>
        </p:grpSpPr>
        <p:sp>
          <p:nvSpPr>
            <p:cNvPr id="10" name="Freeform 9"/>
            <p:cNvSpPr/>
            <p:nvPr/>
          </p:nvSpPr>
          <p:spPr>
            <a:xfrm>
              <a:off x="-9526" y="0"/>
              <a:ext cx="612775" cy="3919538"/>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Lst>
              <a:ahLst/>
              <a:cxnLst>
                <a:cxn ang="0">
                  <a:pos x="connsiteX0" y="connsiteY0"/>
                </a:cxn>
                <a:cxn ang="0">
                  <a:pos x="connsiteX1" y="connsiteY1"/>
                </a:cxn>
                <a:cxn ang="0">
                  <a:pos x="connsiteX2" y="connsiteY2"/>
                </a:cxn>
              </a:cxnLst>
              <a:rect l="l" t="t" r="r" b="b"/>
              <a:pathLst>
                <a:path w="612775" h="3919538">
                  <a:moveTo>
                    <a:pt x="0" y="3919538"/>
                  </a:moveTo>
                  <a:lnTo>
                    <a:pt x="612775" y="2984500"/>
                  </a:lnTo>
                  <a:lnTo>
                    <a:pt x="612775" y="0"/>
                  </a:lnTo>
                </a:path>
              </a:pathLst>
            </a:cu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sz="1919"/>
            </a:p>
          </p:txBody>
        </p:sp>
        <p:sp>
          <p:nvSpPr>
            <p:cNvPr id="11" name="Freeform 10"/>
            <p:cNvSpPr/>
            <p:nvPr/>
          </p:nvSpPr>
          <p:spPr>
            <a:xfrm>
              <a:off x="-11906" y="0"/>
              <a:ext cx="410751" cy="3421856"/>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202024 w 612775"/>
                <a:gd name="connsiteY1" fmla="*/ 3607676 h 3919538"/>
                <a:gd name="connsiteX2" fmla="*/ 612775 w 612775"/>
                <a:gd name="connsiteY2" fmla="*/ 2984500 h 3919538"/>
                <a:gd name="connsiteX3" fmla="*/ 612775 w 612775"/>
                <a:gd name="connsiteY3" fmla="*/ 0 h 3919538"/>
                <a:gd name="connsiteX0" fmla="*/ 0 w 410751"/>
                <a:gd name="connsiteY0" fmla="*/ 3607676 h 3607676"/>
                <a:gd name="connsiteX1" fmla="*/ 410751 w 410751"/>
                <a:gd name="connsiteY1" fmla="*/ 2984500 h 3607676"/>
                <a:gd name="connsiteX2" fmla="*/ 410751 w 410751"/>
                <a:gd name="connsiteY2" fmla="*/ 0 h 3607676"/>
                <a:gd name="connsiteX0" fmla="*/ 0 w 410751"/>
                <a:gd name="connsiteY0" fmla="*/ 3607676 h 3607676"/>
                <a:gd name="connsiteX1" fmla="*/ 410751 w 410751"/>
                <a:gd name="connsiteY1" fmla="*/ 2984500 h 3607676"/>
                <a:gd name="connsiteX2" fmla="*/ 409575 w 410751"/>
                <a:gd name="connsiteY2" fmla="*/ 185820 h 3607676"/>
                <a:gd name="connsiteX3" fmla="*/ 410751 w 410751"/>
                <a:gd name="connsiteY3" fmla="*/ 0 h 3607676"/>
                <a:gd name="connsiteX0" fmla="*/ 0 w 410751"/>
                <a:gd name="connsiteY0" fmla="*/ 3421856 h 3421856"/>
                <a:gd name="connsiteX1" fmla="*/ 410751 w 410751"/>
                <a:gd name="connsiteY1" fmla="*/ 2798680 h 3421856"/>
                <a:gd name="connsiteX2" fmla="*/ 409575 w 410751"/>
                <a:gd name="connsiteY2" fmla="*/ 0 h 3421856"/>
              </a:gdLst>
              <a:ahLst/>
              <a:cxnLst>
                <a:cxn ang="0">
                  <a:pos x="connsiteX0" y="connsiteY0"/>
                </a:cxn>
                <a:cxn ang="0">
                  <a:pos x="connsiteX1" y="connsiteY1"/>
                </a:cxn>
                <a:cxn ang="0">
                  <a:pos x="connsiteX2" y="connsiteY2"/>
                </a:cxn>
              </a:cxnLst>
              <a:rect l="l" t="t" r="r" b="b"/>
              <a:pathLst>
                <a:path w="410751" h="3421856">
                  <a:moveTo>
                    <a:pt x="0" y="3421856"/>
                  </a:moveTo>
                  <a:lnTo>
                    <a:pt x="410751" y="2798680"/>
                  </a:lnTo>
                  <a:lnTo>
                    <a:pt x="409575" y="0"/>
                  </a:lnTo>
                </a:path>
              </a:pathLst>
            </a:cu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sz="1919"/>
            </a:p>
          </p:txBody>
        </p:sp>
        <p:sp>
          <p:nvSpPr>
            <p:cNvPr id="14" name="Freeform 13"/>
            <p:cNvSpPr/>
            <p:nvPr/>
          </p:nvSpPr>
          <p:spPr>
            <a:xfrm>
              <a:off x="-7144" y="-2381"/>
              <a:ext cx="238919" cy="2976561"/>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373856 w 612775"/>
                <a:gd name="connsiteY1" fmla="*/ 3344891 h 3919538"/>
                <a:gd name="connsiteX2" fmla="*/ 612775 w 612775"/>
                <a:gd name="connsiteY2" fmla="*/ 2984500 h 3919538"/>
                <a:gd name="connsiteX3" fmla="*/ 612775 w 612775"/>
                <a:gd name="connsiteY3" fmla="*/ 0 h 3919538"/>
                <a:gd name="connsiteX0" fmla="*/ 0 w 238919"/>
                <a:gd name="connsiteY0" fmla="*/ 3344891 h 3344891"/>
                <a:gd name="connsiteX1" fmla="*/ 238919 w 238919"/>
                <a:gd name="connsiteY1" fmla="*/ 2984500 h 3344891"/>
                <a:gd name="connsiteX2" fmla="*/ 238919 w 238919"/>
                <a:gd name="connsiteY2" fmla="*/ 0 h 3344891"/>
                <a:gd name="connsiteX0" fmla="*/ 0 w 238919"/>
                <a:gd name="connsiteY0" fmla="*/ 3344891 h 3344891"/>
                <a:gd name="connsiteX1" fmla="*/ 238919 w 238919"/>
                <a:gd name="connsiteY1" fmla="*/ 2984500 h 3344891"/>
                <a:gd name="connsiteX2" fmla="*/ 238125 w 238919"/>
                <a:gd name="connsiteY2" fmla="*/ 368330 h 3344891"/>
                <a:gd name="connsiteX3" fmla="*/ 238919 w 238919"/>
                <a:gd name="connsiteY3" fmla="*/ 0 h 3344891"/>
                <a:gd name="connsiteX0" fmla="*/ 0 w 238919"/>
                <a:gd name="connsiteY0" fmla="*/ 2976561 h 2976561"/>
                <a:gd name="connsiteX1" fmla="*/ 238919 w 238919"/>
                <a:gd name="connsiteY1" fmla="*/ 2616170 h 2976561"/>
                <a:gd name="connsiteX2" fmla="*/ 238125 w 238919"/>
                <a:gd name="connsiteY2" fmla="*/ 0 h 2976561"/>
              </a:gdLst>
              <a:ahLst/>
              <a:cxnLst>
                <a:cxn ang="0">
                  <a:pos x="connsiteX0" y="connsiteY0"/>
                </a:cxn>
                <a:cxn ang="0">
                  <a:pos x="connsiteX1" y="connsiteY1"/>
                </a:cxn>
                <a:cxn ang="0">
                  <a:pos x="connsiteX2" y="connsiteY2"/>
                </a:cxn>
              </a:cxnLst>
              <a:rect l="l" t="t" r="r" b="b"/>
              <a:pathLst>
                <a:path w="238919" h="2976561">
                  <a:moveTo>
                    <a:pt x="0" y="2976561"/>
                  </a:moveTo>
                  <a:lnTo>
                    <a:pt x="238919" y="2616170"/>
                  </a:lnTo>
                  <a:cubicBezTo>
                    <a:pt x="238654" y="1744113"/>
                    <a:pt x="238390" y="872057"/>
                    <a:pt x="238125" y="0"/>
                  </a:cubicBezTo>
                </a:path>
              </a:pathLst>
            </a:cu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sz="1919"/>
            </a:p>
          </p:txBody>
        </p:sp>
      </p:grpSp>
      <p:sp>
        <p:nvSpPr>
          <p:cNvPr id="2" name="Title Placeholder 1"/>
          <p:cNvSpPr>
            <a:spLocks noGrp="1"/>
          </p:cNvSpPr>
          <p:nvPr>
            <p:ph type="title"/>
          </p:nvPr>
        </p:nvSpPr>
        <p:spPr>
          <a:xfrm>
            <a:off x="1301116" y="292948"/>
            <a:ext cx="11059478" cy="1305561"/>
          </a:xfrm>
          <a:prstGeom prst="rect">
            <a:avLst/>
          </a:prstGeom>
        </p:spPr>
        <p:txBody>
          <a:bodyPr vert="horz" lIns="121899" tIns="60949" rIns="121899" bIns="60949" rtlCol="0" anchor="b">
            <a:normAutofit/>
          </a:bodyPr>
          <a:lstStyle/>
          <a:p>
            <a:pPr rtl="0"/>
            <a:r>
              <a:rPr lang="en-US"/>
              <a:t>Click to edit Master title style</a:t>
            </a:r>
            <a:endParaRPr/>
          </a:p>
        </p:txBody>
      </p:sp>
      <p:sp>
        <p:nvSpPr>
          <p:cNvPr id="3" name="Text Placeholder 2"/>
          <p:cNvSpPr>
            <a:spLocks noGrp="1"/>
          </p:cNvSpPr>
          <p:nvPr>
            <p:ph type="body" idx="1"/>
          </p:nvPr>
        </p:nvSpPr>
        <p:spPr>
          <a:xfrm>
            <a:off x="1301116" y="1815250"/>
            <a:ext cx="11059478" cy="4759757"/>
          </a:xfrm>
          <a:prstGeom prst="rect">
            <a:avLst/>
          </a:prstGeom>
        </p:spPr>
        <p:txBody>
          <a:bodyPr vert="horz" lIns="121899" tIns="60949" rIns="121899" bIns="60949" rtlCol="0">
            <a:normAutofit/>
          </a:body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a:p>
        </p:txBody>
      </p:sp>
      <p:sp>
        <p:nvSpPr>
          <p:cNvPr id="4" name="Date Placeholder 3"/>
          <p:cNvSpPr>
            <a:spLocks noGrp="1"/>
          </p:cNvSpPr>
          <p:nvPr>
            <p:ph type="dt" sz="half" idx="2"/>
          </p:nvPr>
        </p:nvSpPr>
        <p:spPr>
          <a:xfrm>
            <a:off x="1301114" y="6780110"/>
            <a:ext cx="2385378" cy="389467"/>
          </a:xfrm>
          <a:prstGeom prst="rect">
            <a:avLst/>
          </a:prstGeom>
        </p:spPr>
        <p:txBody>
          <a:bodyPr vert="horz" lIns="121899" tIns="60949" rIns="121899" bIns="60949" rtlCol="0" anchor="ctr"/>
          <a:lstStyle>
            <a:lvl1pPr algn="l">
              <a:defRPr sz="1279">
                <a:solidFill>
                  <a:schemeClr val="tx1">
                    <a:tint val="75000"/>
                  </a:schemeClr>
                </a:solidFill>
              </a:defRPr>
            </a:lvl1pPr>
          </a:lstStyle>
          <a:p>
            <a:pPr rtl="0"/>
            <a:r>
              <a:rPr lang="en-US"/>
              <a:t>1/8/2016</a:t>
            </a:r>
            <a:endParaRPr/>
          </a:p>
        </p:txBody>
      </p:sp>
      <p:sp>
        <p:nvSpPr>
          <p:cNvPr id="5" name="Footer Placeholder 4"/>
          <p:cNvSpPr>
            <a:spLocks noGrp="1"/>
          </p:cNvSpPr>
          <p:nvPr>
            <p:ph type="ftr" sz="quarter" idx="3"/>
          </p:nvPr>
        </p:nvSpPr>
        <p:spPr>
          <a:xfrm>
            <a:off x="3686494" y="6780110"/>
            <a:ext cx="5638165" cy="389467"/>
          </a:xfrm>
          <a:prstGeom prst="rect">
            <a:avLst/>
          </a:prstGeom>
        </p:spPr>
        <p:txBody>
          <a:bodyPr vert="horz" lIns="121899" tIns="60949" rIns="121899" bIns="60949" rtlCol="0" anchor="ctr"/>
          <a:lstStyle>
            <a:lvl1pPr algn="ctr">
              <a:defRPr sz="1279">
                <a:solidFill>
                  <a:schemeClr val="tx1">
                    <a:tint val="75000"/>
                  </a:schemeClr>
                </a:solidFill>
              </a:defRPr>
            </a:lvl1pPr>
          </a:lstStyle>
          <a:p>
            <a:pPr rtl="0"/>
            <a:endParaRPr/>
          </a:p>
        </p:txBody>
      </p:sp>
      <p:sp>
        <p:nvSpPr>
          <p:cNvPr id="6" name="Slide Number Placeholder 5"/>
          <p:cNvSpPr>
            <a:spLocks noGrp="1"/>
          </p:cNvSpPr>
          <p:nvPr>
            <p:ph type="sldNum" sz="quarter" idx="4"/>
          </p:nvPr>
        </p:nvSpPr>
        <p:spPr>
          <a:xfrm>
            <a:off x="11276331" y="6780110"/>
            <a:ext cx="1084263" cy="389467"/>
          </a:xfrm>
          <a:prstGeom prst="rect">
            <a:avLst/>
          </a:prstGeom>
        </p:spPr>
        <p:txBody>
          <a:bodyPr vert="horz" lIns="121899" tIns="60949" rIns="121899" bIns="60949" rtlCol="0" anchor="ctr"/>
          <a:lstStyle>
            <a:lvl1pPr algn="r">
              <a:defRPr sz="1279">
                <a:solidFill>
                  <a:schemeClr val="tx1">
                    <a:tint val="75000"/>
                  </a:schemeClr>
                </a:solidFill>
              </a:defRPr>
            </a:lvl1pPr>
          </a:lstStyle>
          <a:p>
            <a:pPr rtl="0"/>
            <a:fld id="{C014DD1E-5D91-48A3-AD6D-45FBA980D106}" type="slidenum">
              <a:rPr/>
              <a:pPr/>
              <a:t>‹#›</a:t>
            </a:fld>
            <a:endParaRPr/>
          </a:p>
        </p:txBody>
      </p:sp>
    </p:spTree>
    <p:extLst>
      <p:ext uri="{BB962C8B-B14F-4D97-AF65-F5344CB8AC3E}">
        <p14:creationId xmlns:p14="http://schemas.microsoft.com/office/powerpoint/2010/main" val="3285374263"/>
      </p:ext>
    </p:extLst>
  </p:cSld>
  <p:clrMap bg1="dk1" tx1="lt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99641" rtl="0" eaLnBrk="1" latinLnBrk="0" hangingPunct="1">
        <a:lnSpc>
          <a:spcPct val="90000"/>
        </a:lnSpc>
        <a:spcBef>
          <a:spcPct val="0"/>
        </a:spcBef>
        <a:buNone/>
        <a:defRPr sz="3838" kern="1200">
          <a:solidFill>
            <a:schemeClr val="tx1"/>
          </a:solidFill>
          <a:latin typeface="+mj-lt"/>
          <a:ea typeface="+mj-ea"/>
          <a:cs typeface="+mj-cs"/>
        </a:defRPr>
      </a:lvl1pPr>
    </p:titleStyle>
    <p:bodyStyle>
      <a:lvl1pPr marL="324910" indent="-324910" algn="l" defTabSz="1299641" rtl="0" eaLnBrk="1" latinLnBrk="0" hangingPunct="1">
        <a:lnSpc>
          <a:spcPct val="90000"/>
        </a:lnSpc>
        <a:spcBef>
          <a:spcPts val="1706"/>
        </a:spcBef>
        <a:buClr>
          <a:schemeClr val="accent1"/>
        </a:buClr>
        <a:buSzPct val="100000"/>
        <a:buFont typeface="Arial" pitchFamily="34" charset="0"/>
        <a:buChar char="•"/>
        <a:defRPr sz="2986" kern="1200">
          <a:solidFill>
            <a:schemeClr val="tx1"/>
          </a:solidFill>
          <a:latin typeface="+mn-lt"/>
          <a:ea typeface="+mn-ea"/>
          <a:cs typeface="+mn-cs"/>
        </a:defRPr>
      </a:lvl1pPr>
      <a:lvl2pPr marL="649820" indent="-246931" algn="l" defTabSz="1299641" rtl="0" eaLnBrk="1" latinLnBrk="0" hangingPunct="1">
        <a:lnSpc>
          <a:spcPct val="90000"/>
        </a:lnSpc>
        <a:spcBef>
          <a:spcPts val="852"/>
        </a:spcBef>
        <a:buClr>
          <a:schemeClr val="accent1"/>
        </a:buClr>
        <a:buSzPct val="80000"/>
        <a:buFont typeface="Arial" pitchFamily="34" charset="0"/>
        <a:buChar char="•"/>
        <a:defRPr sz="2559" kern="1200">
          <a:solidFill>
            <a:schemeClr val="tx1"/>
          </a:solidFill>
          <a:latin typeface="+mn-lt"/>
          <a:ea typeface="+mn-ea"/>
          <a:cs typeface="+mn-cs"/>
        </a:defRPr>
      </a:lvl2pPr>
      <a:lvl3pPr marL="974730" indent="-246931" algn="l" defTabSz="1299641" rtl="0" eaLnBrk="1" latinLnBrk="0" hangingPunct="1">
        <a:lnSpc>
          <a:spcPct val="90000"/>
        </a:lnSpc>
        <a:spcBef>
          <a:spcPts val="852"/>
        </a:spcBef>
        <a:buClr>
          <a:schemeClr val="accent1"/>
        </a:buClr>
        <a:buSzPct val="80000"/>
        <a:buFont typeface="Arial" pitchFamily="34" charset="0"/>
        <a:buChar char="•"/>
        <a:defRPr sz="2132" kern="1200">
          <a:solidFill>
            <a:schemeClr val="tx1"/>
          </a:solidFill>
          <a:latin typeface="+mn-lt"/>
          <a:ea typeface="+mn-ea"/>
          <a:cs typeface="+mn-cs"/>
        </a:defRPr>
      </a:lvl3pPr>
      <a:lvl4pPr marL="1299641" indent="-246931" algn="l" defTabSz="1299641" rtl="0" eaLnBrk="1" latinLnBrk="0" hangingPunct="1">
        <a:lnSpc>
          <a:spcPct val="90000"/>
        </a:lnSpc>
        <a:spcBef>
          <a:spcPts val="852"/>
        </a:spcBef>
        <a:buClr>
          <a:schemeClr val="accent1"/>
        </a:buClr>
        <a:buSzPct val="80000"/>
        <a:buFont typeface="Arial" pitchFamily="34" charset="0"/>
        <a:buChar char="•"/>
        <a:defRPr sz="2132" kern="1200">
          <a:solidFill>
            <a:schemeClr val="tx1"/>
          </a:solidFill>
          <a:latin typeface="+mn-lt"/>
          <a:ea typeface="+mn-ea"/>
          <a:cs typeface="+mn-cs"/>
        </a:defRPr>
      </a:lvl4pPr>
      <a:lvl5pPr marL="1624550" indent="-246931" algn="l" defTabSz="1299641" rtl="0" eaLnBrk="1" latinLnBrk="0" hangingPunct="1">
        <a:lnSpc>
          <a:spcPct val="90000"/>
        </a:lnSpc>
        <a:spcBef>
          <a:spcPts val="852"/>
        </a:spcBef>
        <a:buClr>
          <a:schemeClr val="accent1"/>
        </a:buClr>
        <a:buSzPct val="80000"/>
        <a:buFont typeface="Arial" pitchFamily="34" charset="0"/>
        <a:buChar char="•"/>
        <a:defRPr sz="2132" kern="1200">
          <a:solidFill>
            <a:schemeClr val="tx1"/>
          </a:solidFill>
          <a:latin typeface="+mn-lt"/>
          <a:ea typeface="+mn-ea"/>
          <a:cs typeface="+mn-cs"/>
        </a:defRPr>
      </a:lvl5pPr>
      <a:lvl6pPr marL="1949460" indent="-246931" algn="l" defTabSz="1299641" rtl="0" eaLnBrk="1" latinLnBrk="0" hangingPunct="1">
        <a:lnSpc>
          <a:spcPct val="90000"/>
        </a:lnSpc>
        <a:spcBef>
          <a:spcPts val="852"/>
        </a:spcBef>
        <a:buClr>
          <a:schemeClr val="accent1"/>
        </a:buClr>
        <a:buSzPct val="80000"/>
        <a:buFont typeface="Arial" pitchFamily="34" charset="0"/>
        <a:buChar char="•"/>
        <a:defRPr sz="2132" kern="1200">
          <a:solidFill>
            <a:schemeClr val="tx1"/>
          </a:solidFill>
          <a:latin typeface="+mn-lt"/>
          <a:ea typeface="+mn-ea"/>
          <a:cs typeface="+mn-cs"/>
        </a:defRPr>
      </a:lvl6pPr>
      <a:lvl7pPr marL="2274371" indent="-246931" algn="l" defTabSz="1299641" rtl="0" eaLnBrk="1" latinLnBrk="0" hangingPunct="1">
        <a:lnSpc>
          <a:spcPct val="90000"/>
        </a:lnSpc>
        <a:spcBef>
          <a:spcPts val="852"/>
        </a:spcBef>
        <a:buClr>
          <a:schemeClr val="accent1"/>
        </a:buClr>
        <a:buSzPct val="80000"/>
        <a:buFont typeface="Arial" pitchFamily="34" charset="0"/>
        <a:buChar char="•"/>
        <a:defRPr sz="2132" kern="1200">
          <a:solidFill>
            <a:schemeClr val="tx1"/>
          </a:solidFill>
          <a:latin typeface="+mn-lt"/>
          <a:ea typeface="+mn-ea"/>
          <a:cs typeface="+mn-cs"/>
        </a:defRPr>
      </a:lvl7pPr>
      <a:lvl8pPr marL="2599280" indent="-246931" algn="l" defTabSz="1299641" rtl="0" eaLnBrk="1" latinLnBrk="0" hangingPunct="1">
        <a:lnSpc>
          <a:spcPct val="90000"/>
        </a:lnSpc>
        <a:spcBef>
          <a:spcPts val="852"/>
        </a:spcBef>
        <a:buClr>
          <a:schemeClr val="accent1"/>
        </a:buClr>
        <a:buSzPct val="80000"/>
        <a:buFont typeface="Arial" pitchFamily="34" charset="0"/>
        <a:buChar char="•"/>
        <a:defRPr sz="2132" kern="1200" baseline="0">
          <a:solidFill>
            <a:schemeClr val="tx1"/>
          </a:solidFill>
          <a:latin typeface="+mn-lt"/>
          <a:ea typeface="+mn-ea"/>
          <a:cs typeface="+mn-cs"/>
        </a:defRPr>
      </a:lvl8pPr>
      <a:lvl9pPr marL="2924190" indent="-246931" algn="l" defTabSz="1299641" rtl="0" eaLnBrk="1" latinLnBrk="0" hangingPunct="1">
        <a:lnSpc>
          <a:spcPct val="90000"/>
        </a:lnSpc>
        <a:spcBef>
          <a:spcPts val="852"/>
        </a:spcBef>
        <a:buClr>
          <a:schemeClr val="accent1"/>
        </a:buClr>
        <a:buSzPct val="80000"/>
        <a:buFont typeface="Arial" pitchFamily="34" charset="0"/>
        <a:buChar char="•"/>
        <a:defRPr sz="2132" kern="1200" baseline="0">
          <a:solidFill>
            <a:schemeClr val="tx1"/>
          </a:solidFill>
          <a:latin typeface="+mn-lt"/>
          <a:ea typeface="+mn-ea"/>
          <a:cs typeface="+mn-cs"/>
        </a:defRPr>
      </a:lvl9pPr>
    </p:bodyStyle>
    <p:otherStyle>
      <a:defPPr>
        <a:defRPr/>
      </a:defPPr>
      <a:lvl1pPr marL="0" algn="l" defTabSz="1299641" rtl="0" eaLnBrk="1" latinLnBrk="0" hangingPunct="1">
        <a:defRPr sz="2559" kern="1200">
          <a:solidFill>
            <a:schemeClr val="tx1"/>
          </a:solidFill>
          <a:latin typeface="+mn-lt"/>
          <a:ea typeface="+mn-ea"/>
          <a:cs typeface="+mn-cs"/>
        </a:defRPr>
      </a:lvl1pPr>
      <a:lvl2pPr marL="649820" algn="l" defTabSz="1299641" rtl="0" eaLnBrk="1" latinLnBrk="0" hangingPunct="1">
        <a:defRPr sz="2559" kern="1200">
          <a:solidFill>
            <a:schemeClr val="tx1"/>
          </a:solidFill>
          <a:latin typeface="+mn-lt"/>
          <a:ea typeface="+mn-ea"/>
          <a:cs typeface="+mn-cs"/>
        </a:defRPr>
      </a:lvl2pPr>
      <a:lvl3pPr marL="1299641" algn="l" defTabSz="1299641" rtl="0" eaLnBrk="1" latinLnBrk="0" hangingPunct="1">
        <a:defRPr sz="2559" kern="1200">
          <a:solidFill>
            <a:schemeClr val="tx1"/>
          </a:solidFill>
          <a:latin typeface="+mn-lt"/>
          <a:ea typeface="+mn-ea"/>
          <a:cs typeface="+mn-cs"/>
        </a:defRPr>
      </a:lvl3pPr>
      <a:lvl4pPr marL="1949460" algn="l" defTabSz="1299641" rtl="0" eaLnBrk="1" latinLnBrk="0" hangingPunct="1">
        <a:defRPr sz="2559" kern="1200">
          <a:solidFill>
            <a:schemeClr val="tx1"/>
          </a:solidFill>
          <a:latin typeface="+mn-lt"/>
          <a:ea typeface="+mn-ea"/>
          <a:cs typeface="+mn-cs"/>
        </a:defRPr>
      </a:lvl4pPr>
      <a:lvl5pPr marL="2599280" algn="l" defTabSz="1299641" rtl="0" eaLnBrk="1" latinLnBrk="0" hangingPunct="1">
        <a:defRPr sz="2559" kern="1200">
          <a:solidFill>
            <a:schemeClr val="tx1"/>
          </a:solidFill>
          <a:latin typeface="+mn-lt"/>
          <a:ea typeface="+mn-ea"/>
          <a:cs typeface="+mn-cs"/>
        </a:defRPr>
      </a:lvl5pPr>
      <a:lvl6pPr marL="3249101" algn="l" defTabSz="1299641" rtl="0" eaLnBrk="1" latinLnBrk="0" hangingPunct="1">
        <a:defRPr sz="2559" kern="1200">
          <a:solidFill>
            <a:schemeClr val="tx1"/>
          </a:solidFill>
          <a:latin typeface="+mn-lt"/>
          <a:ea typeface="+mn-ea"/>
          <a:cs typeface="+mn-cs"/>
        </a:defRPr>
      </a:lvl6pPr>
      <a:lvl7pPr marL="3898921" algn="l" defTabSz="1299641" rtl="0" eaLnBrk="1" latinLnBrk="0" hangingPunct="1">
        <a:defRPr sz="2559" kern="1200">
          <a:solidFill>
            <a:schemeClr val="tx1"/>
          </a:solidFill>
          <a:latin typeface="+mn-lt"/>
          <a:ea typeface="+mn-ea"/>
          <a:cs typeface="+mn-cs"/>
        </a:defRPr>
      </a:lvl7pPr>
      <a:lvl8pPr marL="4548739" algn="l" defTabSz="1299641" rtl="0" eaLnBrk="1" latinLnBrk="0" hangingPunct="1">
        <a:defRPr sz="2559" kern="1200">
          <a:solidFill>
            <a:schemeClr val="tx1"/>
          </a:solidFill>
          <a:latin typeface="+mn-lt"/>
          <a:ea typeface="+mn-ea"/>
          <a:cs typeface="+mn-cs"/>
        </a:defRPr>
      </a:lvl8pPr>
      <a:lvl9pPr marL="5198561" algn="l" defTabSz="1299641" rtl="0" eaLnBrk="1" latinLnBrk="0" hangingPunct="1">
        <a:defRPr sz="255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close-up of a business card&#10;&#10;Description automatically generated">
            <a:extLst>
              <a:ext uri="{FF2B5EF4-FFF2-40B4-BE49-F238E27FC236}">
                <a16:creationId xmlns:a16="http://schemas.microsoft.com/office/drawing/2014/main" id="{2A117BCC-9D12-1165-33A2-BF3F5057088D}"/>
              </a:ext>
            </a:extLst>
          </p:cNvPr>
          <p:cNvPicPr>
            <a:picLocks noChangeAspect="1"/>
          </p:cNvPicPr>
          <p:nvPr userDrawn="1"/>
        </p:nvPicPr>
        <p:blipFill>
          <a:blip r:embed="rId3" r:link="rId4"/>
          <a:stretch>
            <a:fillRect/>
          </a:stretch>
        </p:blipFill>
        <p:spPr>
          <a:xfrm>
            <a:off x="0" y="0"/>
            <a:ext cx="13011150" cy="7302110"/>
          </a:xfrm>
          <a:prstGeom prst="rect">
            <a:avLst/>
          </a:prstGeom>
        </p:spPr>
      </p:pic>
    </p:spTree>
    <p:extLst>
      <p:ext uri="{BB962C8B-B14F-4D97-AF65-F5344CB8AC3E}">
        <p14:creationId xmlns:p14="http://schemas.microsoft.com/office/powerpoint/2010/main" val="393560039"/>
      </p:ext>
    </p:extLst>
  </p:cSld>
  <p:clrMap bg1="lt1" tx1="dk1" bg2="lt2" tx2="dk2" accent1="accent1" accent2="accent2" accent3="accent3" accent4="accent4" accent5="accent5" accent6="accent6" hlink="hlink" folHlink="folHlink"/>
  <p:sldLayoutIdLst>
    <p:sldLayoutId id="2147483712" r:id="rId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6296" y="265868"/>
            <a:ext cx="10013332" cy="110650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56296" y="1549102"/>
            <a:ext cx="10013332" cy="43814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56296" y="6153374"/>
            <a:ext cx="2596049" cy="353466"/>
          </a:xfrm>
          <a:prstGeom prst="rect">
            <a:avLst/>
          </a:prstGeom>
        </p:spPr>
        <p:txBody>
          <a:bodyPr vert="horz" lIns="91440" tIns="45720" rIns="91440" bIns="45720" rtlCol="0" anchor="ctr"/>
          <a:lstStyle>
            <a:lvl1pPr algn="l">
              <a:defRPr sz="1162">
                <a:solidFill>
                  <a:schemeClr val="tx1">
                    <a:tint val="75000"/>
                  </a:schemeClr>
                </a:solidFill>
              </a:defRPr>
            </a:lvl1pPr>
          </a:lstStyle>
          <a:p>
            <a:fld id="{1D8BD707-D9CF-40AE-B4C6-C98DA3205C09}" type="datetimeFigureOut">
              <a:rPr lang="en-US" smtClean="0"/>
              <a:pPr/>
              <a:t>6/2/2025</a:t>
            </a:fld>
            <a:endParaRPr lang="en-US"/>
          </a:p>
        </p:txBody>
      </p:sp>
      <p:sp>
        <p:nvSpPr>
          <p:cNvPr id="5" name="Footer Placeholder 4"/>
          <p:cNvSpPr>
            <a:spLocks noGrp="1"/>
          </p:cNvSpPr>
          <p:nvPr>
            <p:ph type="ftr" sz="quarter" idx="3"/>
          </p:nvPr>
        </p:nvSpPr>
        <p:spPr>
          <a:xfrm>
            <a:off x="3801357" y="6153374"/>
            <a:ext cx="3523209" cy="353466"/>
          </a:xfrm>
          <a:prstGeom prst="rect">
            <a:avLst/>
          </a:prstGeom>
        </p:spPr>
        <p:txBody>
          <a:bodyPr vert="horz" lIns="91440" tIns="45720" rIns="91440" bIns="45720" rtlCol="0" anchor="ctr"/>
          <a:lstStyle>
            <a:lvl1pPr algn="ctr">
              <a:defRPr sz="1162">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973579" y="6153374"/>
            <a:ext cx="2596049" cy="353466"/>
          </a:xfrm>
          <a:prstGeom prst="rect">
            <a:avLst/>
          </a:prstGeom>
        </p:spPr>
        <p:txBody>
          <a:bodyPr vert="horz" lIns="91440" tIns="45720" rIns="91440" bIns="45720" rtlCol="0" anchor="ctr"/>
          <a:lstStyle>
            <a:lvl1pPr algn="r">
              <a:defRPr sz="1162">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4138086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defTabSz="885231" rtl="0" eaLnBrk="1" latinLnBrk="0" hangingPunct="1">
        <a:spcBef>
          <a:spcPct val="0"/>
        </a:spcBef>
        <a:buNone/>
        <a:defRPr sz="4260" kern="1200">
          <a:solidFill>
            <a:schemeClr val="tx1"/>
          </a:solidFill>
          <a:latin typeface="+mj-lt"/>
          <a:ea typeface="+mj-ea"/>
          <a:cs typeface="+mj-cs"/>
        </a:defRPr>
      </a:lvl1pPr>
    </p:titleStyle>
    <p:bodyStyle>
      <a:lvl1pPr marL="331961" indent="-331961" algn="l" defTabSz="885231" rtl="0" eaLnBrk="1" latinLnBrk="0" hangingPunct="1">
        <a:spcBef>
          <a:spcPct val="20000"/>
        </a:spcBef>
        <a:buFont typeface="Arial" pitchFamily="34" charset="0"/>
        <a:buChar char="•"/>
        <a:defRPr sz="3098" kern="1200">
          <a:solidFill>
            <a:schemeClr val="tx1"/>
          </a:solidFill>
          <a:latin typeface="+mn-lt"/>
          <a:ea typeface="+mn-ea"/>
          <a:cs typeface="+mn-cs"/>
        </a:defRPr>
      </a:lvl1pPr>
      <a:lvl2pPr marL="719250" indent="-276635" algn="l" defTabSz="885231" rtl="0" eaLnBrk="1" latinLnBrk="0" hangingPunct="1">
        <a:spcBef>
          <a:spcPct val="20000"/>
        </a:spcBef>
        <a:buFont typeface="Arial" pitchFamily="34" charset="0"/>
        <a:buChar char="–"/>
        <a:defRPr sz="2711" kern="1200">
          <a:solidFill>
            <a:schemeClr val="tx1"/>
          </a:solidFill>
          <a:latin typeface="+mn-lt"/>
          <a:ea typeface="+mn-ea"/>
          <a:cs typeface="+mn-cs"/>
        </a:defRPr>
      </a:lvl2pPr>
      <a:lvl3pPr marL="1106538" indent="-221308" algn="l" defTabSz="885231" rtl="0" eaLnBrk="1" latinLnBrk="0" hangingPunct="1">
        <a:spcBef>
          <a:spcPct val="20000"/>
        </a:spcBef>
        <a:buFont typeface="Arial" pitchFamily="34" charset="0"/>
        <a:buChar char="•"/>
        <a:defRPr sz="2323" kern="1200">
          <a:solidFill>
            <a:schemeClr val="tx1"/>
          </a:solidFill>
          <a:latin typeface="+mn-lt"/>
          <a:ea typeface="+mn-ea"/>
          <a:cs typeface="+mn-cs"/>
        </a:defRPr>
      </a:lvl3pPr>
      <a:lvl4pPr marL="1549154" indent="-221308" algn="l" defTabSz="885231" rtl="0" eaLnBrk="1" latinLnBrk="0" hangingPunct="1">
        <a:spcBef>
          <a:spcPct val="20000"/>
        </a:spcBef>
        <a:buFont typeface="Arial" pitchFamily="34" charset="0"/>
        <a:buChar char="–"/>
        <a:defRPr sz="1936" kern="1200">
          <a:solidFill>
            <a:schemeClr val="tx1"/>
          </a:solidFill>
          <a:latin typeface="+mn-lt"/>
          <a:ea typeface="+mn-ea"/>
          <a:cs typeface="+mn-cs"/>
        </a:defRPr>
      </a:lvl4pPr>
      <a:lvl5pPr marL="1991769" indent="-221308" algn="l" defTabSz="885231" rtl="0" eaLnBrk="1" latinLnBrk="0" hangingPunct="1">
        <a:spcBef>
          <a:spcPct val="20000"/>
        </a:spcBef>
        <a:buFont typeface="Arial" pitchFamily="34" charset="0"/>
        <a:buChar char="»"/>
        <a:defRPr sz="1936" kern="1200">
          <a:solidFill>
            <a:schemeClr val="tx1"/>
          </a:solidFill>
          <a:latin typeface="+mn-lt"/>
          <a:ea typeface="+mn-ea"/>
          <a:cs typeface="+mn-cs"/>
        </a:defRPr>
      </a:lvl5pPr>
      <a:lvl6pPr marL="2434384" indent="-221308" algn="l" defTabSz="885231" rtl="0" eaLnBrk="1" latinLnBrk="0" hangingPunct="1">
        <a:spcBef>
          <a:spcPct val="20000"/>
        </a:spcBef>
        <a:buFont typeface="Arial" pitchFamily="34" charset="0"/>
        <a:buChar char="•"/>
        <a:defRPr sz="1936" kern="1200">
          <a:solidFill>
            <a:schemeClr val="tx1"/>
          </a:solidFill>
          <a:latin typeface="+mn-lt"/>
          <a:ea typeface="+mn-ea"/>
          <a:cs typeface="+mn-cs"/>
        </a:defRPr>
      </a:lvl6pPr>
      <a:lvl7pPr marL="2877000" indent="-221308" algn="l" defTabSz="885231" rtl="0" eaLnBrk="1" latinLnBrk="0" hangingPunct="1">
        <a:spcBef>
          <a:spcPct val="20000"/>
        </a:spcBef>
        <a:buFont typeface="Arial" pitchFamily="34" charset="0"/>
        <a:buChar char="•"/>
        <a:defRPr sz="1936" kern="1200">
          <a:solidFill>
            <a:schemeClr val="tx1"/>
          </a:solidFill>
          <a:latin typeface="+mn-lt"/>
          <a:ea typeface="+mn-ea"/>
          <a:cs typeface="+mn-cs"/>
        </a:defRPr>
      </a:lvl7pPr>
      <a:lvl8pPr marL="3319615" indent="-221308" algn="l" defTabSz="885231" rtl="0" eaLnBrk="1" latinLnBrk="0" hangingPunct="1">
        <a:spcBef>
          <a:spcPct val="20000"/>
        </a:spcBef>
        <a:buFont typeface="Arial" pitchFamily="34" charset="0"/>
        <a:buChar char="•"/>
        <a:defRPr sz="1936" kern="1200">
          <a:solidFill>
            <a:schemeClr val="tx1"/>
          </a:solidFill>
          <a:latin typeface="+mn-lt"/>
          <a:ea typeface="+mn-ea"/>
          <a:cs typeface="+mn-cs"/>
        </a:defRPr>
      </a:lvl8pPr>
      <a:lvl9pPr marL="3762230" indent="-221308" algn="l" defTabSz="885231" rtl="0" eaLnBrk="1" latinLnBrk="0" hangingPunct="1">
        <a:spcBef>
          <a:spcPct val="20000"/>
        </a:spcBef>
        <a:buFont typeface="Arial" pitchFamily="34" charset="0"/>
        <a:buChar char="•"/>
        <a:defRPr sz="1936" kern="1200">
          <a:solidFill>
            <a:schemeClr val="tx1"/>
          </a:solidFill>
          <a:latin typeface="+mn-lt"/>
          <a:ea typeface="+mn-ea"/>
          <a:cs typeface="+mn-cs"/>
        </a:defRPr>
      </a:lvl9pPr>
    </p:bodyStyle>
    <p:otherStyle>
      <a:defPPr>
        <a:defRPr lang="en-US"/>
      </a:defPPr>
      <a:lvl1pPr marL="0" algn="l" defTabSz="885231" rtl="0" eaLnBrk="1" latinLnBrk="0" hangingPunct="1">
        <a:defRPr sz="1743" kern="1200">
          <a:solidFill>
            <a:schemeClr val="tx1"/>
          </a:solidFill>
          <a:latin typeface="+mn-lt"/>
          <a:ea typeface="+mn-ea"/>
          <a:cs typeface="+mn-cs"/>
        </a:defRPr>
      </a:lvl1pPr>
      <a:lvl2pPr marL="442615" algn="l" defTabSz="885231" rtl="0" eaLnBrk="1" latinLnBrk="0" hangingPunct="1">
        <a:defRPr sz="1743" kern="1200">
          <a:solidFill>
            <a:schemeClr val="tx1"/>
          </a:solidFill>
          <a:latin typeface="+mn-lt"/>
          <a:ea typeface="+mn-ea"/>
          <a:cs typeface="+mn-cs"/>
        </a:defRPr>
      </a:lvl2pPr>
      <a:lvl3pPr marL="885231" algn="l" defTabSz="885231" rtl="0" eaLnBrk="1" latinLnBrk="0" hangingPunct="1">
        <a:defRPr sz="1743" kern="1200">
          <a:solidFill>
            <a:schemeClr val="tx1"/>
          </a:solidFill>
          <a:latin typeface="+mn-lt"/>
          <a:ea typeface="+mn-ea"/>
          <a:cs typeface="+mn-cs"/>
        </a:defRPr>
      </a:lvl3pPr>
      <a:lvl4pPr marL="1327846" algn="l" defTabSz="885231" rtl="0" eaLnBrk="1" latinLnBrk="0" hangingPunct="1">
        <a:defRPr sz="1743" kern="1200">
          <a:solidFill>
            <a:schemeClr val="tx1"/>
          </a:solidFill>
          <a:latin typeface="+mn-lt"/>
          <a:ea typeface="+mn-ea"/>
          <a:cs typeface="+mn-cs"/>
        </a:defRPr>
      </a:lvl4pPr>
      <a:lvl5pPr marL="1770461" algn="l" defTabSz="885231" rtl="0" eaLnBrk="1" latinLnBrk="0" hangingPunct="1">
        <a:defRPr sz="1743" kern="1200">
          <a:solidFill>
            <a:schemeClr val="tx1"/>
          </a:solidFill>
          <a:latin typeface="+mn-lt"/>
          <a:ea typeface="+mn-ea"/>
          <a:cs typeface="+mn-cs"/>
        </a:defRPr>
      </a:lvl5pPr>
      <a:lvl6pPr marL="2213077" algn="l" defTabSz="885231" rtl="0" eaLnBrk="1" latinLnBrk="0" hangingPunct="1">
        <a:defRPr sz="1743" kern="1200">
          <a:solidFill>
            <a:schemeClr val="tx1"/>
          </a:solidFill>
          <a:latin typeface="+mn-lt"/>
          <a:ea typeface="+mn-ea"/>
          <a:cs typeface="+mn-cs"/>
        </a:defRPr>
      </a:lvl6pPr>
      <a:lvl7pPr marL="2655692" algn="l" defTabSz="885231" rtl="0" eaLnBrk="1" latinLnBrk="0" hangingPunct="1">
        <a:defRPr sz="1743" kern="1200">
          <a:solidFill>
            <a:schemeClr val="tx1"/>
          </a:solidFill>
          <a:latin typeface="+mn-lt"/>
          <a:ea typeface="+mn-ea"/>
          <a:cs typeface="+mn-cs"/>
        </a:defRPr>
      </a:lvl7pPr>
      <a:lvl8pPr marL="3098307" algn="l" defTabSz="885231" rtl="0" eaLnBrk="1" latinLnBrk="0" hangingPunct="1">
        <a:defRPr sz="1743" kern="1200">
          <a:solidFill>
            <a:schemeClr val="tx1"/>
          </a:solidFill>
          <a:latin typeface="+mn-lt"/>
          <a:ea typeface="+mn-ea"/>
          <a:cs typeface="+mn-cs"/>
        </a:defRPr>
      </a:lvl8pPr>
      <a:lvl9pPr marL="3540923" algn="l" defTabSz="885231" rtl="0" eaLnBrk="1" latinLnBrk="0" hangingPunct="1">
        <a:defRPr sz="174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42.xml"/><Relationship Id="rId4" Type="http://schemas.openxmlformats.org/officeDocument/2006/relationships/image" Target="../media/image37.jpeg"/></Relationships>
</file>

<file path=ppt/slides/_rels/slide10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98.xml"/></Relationships>
</file>

<file path=ppt/slides/_rels/slide10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0.xml"/><Relationship Id="rId1" Type="http://schemas.openxmlformats.org/officeDocument/2006/relationships/slideLayout" Target="../slideLayouts/slideLayout98.xml"/></Relationships>
</file>

<file path=ppt/slides/_rels/slide10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1.xml"/><Relationship Id="rId1" Type="http://schemas.openxmlformats.org/officeDocument/2006/relationships/slideLayout" Target="../slideLayouts/slideLayout96.xml"/><Relationship Id="rId5" Type="http://schemas.openxmlformats.org/officeDocument/2006/relationships/hyperlink" Target="https://www.digitalcarehub.co.uk/digital-skills-and-training/cyber-game/players-guide/" TargetMode="External"/><Relationship Id="rId4" Type="http://schemas.openxmlformats.org/officeDocument/2006/relationships/hyperlink" Target="https://www.digitalcarehub.co.uk/digital-skills-and-training/games/cyber-game/play/" TargetMode="Externa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9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42.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44.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8.png"/><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42.xml"/><Relationship Id="rId4" Type="http://schemas.openxmlformats.org/officeDocument/2006/relationships/image" Target="../media/image50.jpeg"/></Relationships>
</file>

<file path=ppt/slides/_rels/slide1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3.xml"/><Relationship Id="rId1" Type="http://schemas.openxmlformats.org/officeDocument/2006/relationships/slideLayout" Target="../slideLayouts/slideLayout43.xml"/><Relationship Id="rId4" Type="http://schemas.openxmlformats.org/officeDocument/2006/relationships/hyperlink" Target="https://www.wallpaperflare.com/kali-linux-computer-simple-typography-logo-hacking-hackers-wallpaper-phdnt/download/1024x768"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44.xml"/><Relationship Id="rId4" Type="http://schemas.openxmlformats.org/officeDocument/2006/relationships/image" Target="../media/image53.jp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44.xml"/><Relationship Id="rId4" Type="http://schemas.openxmlformats.org/officeDocument/2006/relationships/image" Target="../media/image54.jpg"/></Relationships>
</file>

<file path=ppt/slides/_rels/slide2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hyperlink" Target="http://osintframework.com/" TargetMode="External"/><Relationship Id="rId4" Type="http://schemas.openxmlformats.org/officeDocument/2006/relationships/hyperlink" Target="https://en.wikipedia.org/wiki/Google_hackin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61.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41.xml"/><Relationship Id="rId4" Type="http://schemas.openxmlformats.org/officeDocument/2006/relationships/image" Target="../media/image71.svg"/></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42.xml"/><Relationship Id="rId4" Type="http://schemas.openxmlformats.org/officeDocument/2006/relationships/image" Target="../media/image74.sv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40.xml.rels><?xml version="1.0" encoding="UTF-8" standalone="yes"?>
<Relationships xmlns="http://schemas.openxmlformats.org/package/2006/relationships"><Relationship Id="rId2" Type="http://schemas.openxmlformats.org/officeDocument/2006/relationships/hyperlink" Target="mailto:sam@digitalcarehub.co.uk" TargetMode="External"/><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9.xml"/></Relationships>
</file>

<file path=ppt/slides/_rels/slide4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3.xml"/></Relationships>
</file>

<file path=ppt/slides/_rels/slide4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78.xml"/></Relationships>
</file>

<file path=ppt/slides/_rels/slide47.xml.rels><?xml version="1.0" encoding="UTF-8" standalone="yes"?>
<Relationships xmlns="http://schemas.openxmlformats.org/package/2006/relationships"><Relationship Id="rId3" Type="http://schemas.openxmlformats.org/officeDocument/2006/relationships/hyperlink" Target="https://www.gov.uk/government/publications/digital-working-in-adult-social-care-what-good-looks-like/digital-working-in-adult-social-care-what-good-looks-like-for-local-authorities-and-care-providers#the-7-success-measures-the-framework-in-detail" TargetMode="External"/><Relationship Id="rId2" Type="http://schemas.openxmlformats.org/officeDocument/2006/relationships/hyperlink" Target="https://www.digitalcarehub.co.uk/data-security-protecting-my-information/better-security-better-care/local-support-partners/" TargetMode="External"/><Relationship Id="rId1" Type="http://schemas.openxmlformats.org/officeDocument/2006/relationships/slideLayout" Target="../slideLayouts/slideLayout78.xml"/><Relationship Id="rId4" Type="http://schemas.openxmlformats.org/officeDocument/2006/relationships/image" Target="../media/image79.png"/></Relationships>
</file>

<file path=ppt/slides/_rels/slide4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3.xml"/></Relationships>
</file>

<file path=ppt/slides/_rels/slide4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3.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52.xml.rels><?xml version="1.0" encoding="UTF-8" standalone="yes"?>
<Relationships xmlns="http://schemas.openxmlformats.org/package/2006/relationships"><Relationship Id="rId3" Type="http://schemas.openxmlformats.org/officeDocument/2006/relationships/hyperlink" Target="http://www.digitalcarehub.co.uk/events" TargetMode="External"/><Relationship Id="rId2" Type="http://schemas.openxmlformats.org/officeDocument/2006/relationships/hyperlink" Target="http://www.digitalcarehub.co.uk/" TargetMode="External"/><Relationship Id="rId1" Type="http://schemas.openxmlformats.org/officeDocument/2006/relationships/slideLayout" Target="../slideLayouts/slideLayout74.xml"/><Relationship Id="rId5" Type="http://schemas.openxmlformats.org/officeDocument/2006/relationships/image" Target="../media/image82.jpeg"/><Relationship Id="rId4" Type="http://schemas.openxmlformats.org/officeDocument/2006/relationships/hyperlink" Target="https://www.digitalcarehub.co.uk/data-security-protecting-my-information/better-security-better-care/local-support-partners/" TargetMode="Externa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56.xml.rels><?xml version="1.0" encoding="UTF-8" standalone="yes"?>
<Relationships xmlns="http://schemas.openxmlformats.org/package/2006/relationships"><Relationship Id="rId2" Type="http://schemas.openxmlformats.org/officeDocument/2006/relationships/hyperlink" Target="https://www.digitalcarehub.co.uk/resource/creating-and-testing-a-business-continuity-plan-for-data-and-cyber-security/" TargetMode="External"/><Relationship Id="rId1" Type="http://schemas.openxmlformats.org/officeDocument/2006/relationships/slideLayout" Target="../slideLayouts/slideLayout72.xml"/></Relationships>
</file>

<file path=ppt/slides/_rels/slide5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hyperlink" Target="http://www.digitalcarehub.co.uk/elearning" TargetMode="External"/><Relationship Id="rId1" Type="http://schemas.openxmlformats.org/officeDocument/2006/relationships/slideLayout" Target="../slideLayouts/slideLayout73.xml"/></Relationships>
</file>

<file path=ppt/slides/_rels/slide5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hyperlink" Target="https://www.digitalcarehub.co.uk/resource/template-suppliers-list/" TargetMode="External"/><Relationship Id="rId1" Type="http://schemas.openxmlformats.org/officeDocument/2006/relationships/slideLayout" Target="../slideLayouts/slideLayout7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8.xml"/><Relationship Id="rId4" Type="http://schemas.openxmlformats.org/officeDocument/2006/relationships/hyperlink" Target="https://www.digitalcarehub.co.uk/ai-and-robotics/oxford-project-the-responsible-use-of-generative-ai-in-social-care/"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mailto:hello@digitalsocialcare.co.uk" TargetMode="External"/><Relationship Id="rId2" Type="http://schemas.openxmlformats.org/officeDocument/2006/relationships/hyperlink" Target="https://www.digitalcarehub.co.uk/newsletter-signup/" TargetMode="External"/><Relationship Id="rId1" Type="http://schemas.openxmlformats.org/officeDocument/2006/relationships/slideLayout" Target="../slideLayouts/slideLayout77.xml"/></Relationships>
</file>

<file path=ppt/slides/_rels/slide63.xml.rels><?xml version="1.0" encoding="UTF-8" standalone="yes"?>
<Relationships xmlns="http://schemas.openxmlformats.org/package/2006/relationships"><Relationship Id="rId8" Type="http://schemas.openxmlformats.org/officeDocument/2006/relationships/hyperlink" Target="https://www.digitalcarehub.co.uk/" TargetMode="External"/><Relationship Id="rId13" Type="http://schemas.openxmlformats.org/officeDocument/2006/relationships/hyperlink" Target="https://beta.digitisingsocialcare.co.uk/assured-solutions" TargetMode="External"/><Relationship Id="rId3" Type="http://schemas.openxmlformats.org/officeDocument/2006/relationships/hyperlink" Target="https://www.skillsforcare.org.uk/Support-for-leaders-and-managers/Support-for-registered-managers/Registered-manager-webinars/Digital-data-and-technology.aspx#Imatechnophobegetmeoutofheretakingthefearoutofdigitalforsocialcaremanagers" TargetMode="External"/><Relationship Id="rId7" Type="http://schemas.openxmlformats.org/officeDocument/2006/relationships/hyperlink" Target="https://www.skillsforcare.org.uk/Support-for-leaders-and-managers/Support-for-registered-managers/Registered-manager-webinars/Digital-data-and-technology.aspx#Usingtechnologytosupportthepeopleyoucarefor" TargetMode="External"/><Relationship Id="rId12" Type="http://schemas.openxmlformats.org/officeDocument/2006/relationships/hyperlink" Target="https://beta.digitisingsocialcare.co.uk/" TargetMode="External"/><Relationship Id="rId17" Type="http://schemas.openxmlformats.org/officeDocument/2006/relationships/hyperlink" Target="https://caretechguide.co.uk/" TargetMode="External"/><Relationship Id="rId2" Type="http://schemas.openxmlformats.org/officeDocument/2006/relationships/hyperlink" Target="https://www.skillsforcare.org.uk/Support-for-leaders-and-managers/Support-for-registered-managers/Registered-manager-webinars/Digital-data-and-technology.aspx#Changemanagementsharinglessonsandlearningsfrommanagersleadingdigitalchangeintheirservices" TargetMode="External"/><Relationship Id="rId16" Type="http://schemas.openxmlformats.org/officeDocument/2006/relationships/hyperlink" Target="https://www.cqc.org.uk/guidance-providers/adult-social-care/digital-record-systems-adult-social-care-services" TargetMode="External"/><Relationship Id="rId1" Type="http://schemas.openxmlformats.org/officeDocument/2006/relationships/slideLayout" Target="../slideLayouts/slideLayout77.xml"/><Relationship Id="rId6" Type="http://schemas.openxmlformats.org/officeDocument/2006/relationships/hyperlink" Target="https://www.skillsforcare.org.uk/Support-for-leaders-and-managers/Support-for-registered-managers/Registered-manager-webinars/Digital-data-and-technology.aspx#Usingtechnologytosupportyourstaffandeachother" TargetMode="External"/><Relationship Id="rId11" Type="http://schemas.openxmlformats.org/officeDocument/2006/relationships/hyperlink" Target="https://www.digitalcarehub.co.uk/social-care-technology/robotics-and-ai/" TargetMode="External"/><Relationship Id="rId5" Type="http://schemas.openxmlformats.org/officeDocument/2006/relationships/hyperlink" Target="https://www.skillsforcare.org.uk/Support-for-leaders-and-managers/Support-for-registered-managers/Registered-manager-webinars/Digital-data-and-technology.aspx#Supportingdigitalleadershipinadultsocialcare" TargetMode="External"/><Relationship Id="rId15" Type="http://schemas.openxmlformats.org/officeDocument/2006/relationships/hyperlink" Target="https://beta.digitisingsocialcare.co.uk/digital-skills" TargetMode="External"/><Relationship Id="rId10" Type="http://schemas.openxmlformats.org/officeDocument/2006/relationships/hyperlink" Target="https://www.digitalcarehub.co.uk/data-security-protecting-my-information/better-security-better-care/" TargetMode="External"/><Relationship Id="rId4" Type="http://schemas.openxmlformats.org/officeDocument/2006/relationships/hyperlink" Target="https://www.skillsforcare.org.uk/Support-for-leaders-and-managers/Support-for-registered-managers/Registered-manager-webinars/Digital-data-and-technology.aspx#Howcantechnologysupportthedeliveryofcare" TargetMode="External"/><Relationship Id="rId9" Type="http://schemas.openxmlformats.org/officeDocument/2006/relationships/hyperlink" Target="https://www.digitalcarehub.co.uk/funding-opportunities/" TargetMode="External"/><Relationship Id="rId14" Type="http://schemas.openxmlformats.org/officeDocument/2006/relationships/hyperlink" Target="https://beta.digitisingsocialcare.co.uk/data-standards-social-care"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mailto:Eleanor@digitalcarehub.co.uk" TargetMode="External"/><Relationship Id="rId2" Type="http://schemas.openxmlformats.org/officeDocument/2006/relationships/hyperlink" Target="mailto:katie@digitalsocialcare.co.uk" TargetMode="External"/><Relationship Id="rId1" Type="http://schemas.openxmlformats.org/officeDocument/2006/relationships/slideLayout" Target="../slideLayouts/slideLayout82.xml"/></Relationships>
</file>

<file path=ppt/slides/_rels/slide6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83.xml"/></Relationships>
</file>

<file path=ppt/slides/_rels/slide6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83.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91.png"/><Relationship Id="rId1" Type="http://schemas.openxmlformats.org/officeDocument/2006/relationships/slideLayout" Target="../slideLayouts/slideLayout8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83.xml"/></Relationships>
</file>

<file path=ppt/slides/_rels/slide6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8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2.xml.rels><?xml version="1.0" encoding="UTF-8" standalone="yes"?>
<Relationships xmlns="http://schemas.openxmlformats.org/package/2006/relationships"><Relationship Id="rId3" Type="http://schemas.openxmlformats.org/officeDocument/2006/relationships/image" Target="../media/image93.svg"/><Relationship Id="rId2" Type="http://schemas.openxmlformats.org/officeDocument/2006/relationships/image" Target="../media/image92.png"/><Relationship Id="rId1" Type="http://schemas.openxmlformats.org/officeDocument/2006/relationships/slideLayout" Target="../slideLayouts/slideLayout64.xml"/><Relationship Id="rId5" Type="http://schemas.openxmlformats.org/officeDocument/2006/relationships/image" Target="../media/image95.svg"/><Relationship Id="rId4" Type="http://schemas.openxmlformats.org/officeDocument/2006/relationships/image" Target="../media/image94.png"/></Relationships>
</file>

<file path=ppt/slides/_rels/slide7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64.xml"/></Relationships>
</file>

<file path=ppt/slides/_rels/slide74.xml.rels><?xml version="1.0" encoding="UTF-8" standalone="yes"?>
<Relationships xmlns="http://schemas.openxmlformats.org/package/2006/relationships"><Relationship Id="rId3" Type="http://schemas.openxmlformats.org/officeDocument/2006/relationships/hyperlink" Target="https://www.digitalcarehub.co.uk/resource/creating-and-testing-a-business-continuity-plan-for-data-and-cyber-security/" TargetMode="External"/><Relationship Id="rId2" Type="http://schemas.openxmlformats.org/officeDocument/2006/relationships/hyperlink" Target="https://www.digitalcarehub.co.uk/data-protection-and-cyber-security/businesscontinuity/" TargetMode="External"/><Relationship Id="rId1" Type="http://schemas.openxmlformats.org/officeDocument/2006/relationships/slideLayout" Target="../slideLayouts/slideLayout64.xml"/><Relationship Id="rId6" Type="http://schemas.openxmlformats.org/officeDocument/2006/relationships/hyperlink" Target="https://www.careprovideralliance.org.uk/business-continuity/" TargetMode="External"/><Relationship Id="rId5" Type="http://schemas.openxmlformats.org/officeDocument/2006/relationships/hyperlink" Target="https://www.digitalcarehub.co.uk/business-continuity-plan-deep-dive-dspt/" TargetMode="External"/><Relationship Id="rId4" Type="http://schemas.openxmlformats.org/officeDocument/2006/relationships/hyperlink" Target="https://www.digitalcarehub.co.uk/resource/business-continuity-plan-audit-tool/"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77.xml.rels><?xml version="1.0" encoding="UTF-8" standalone="yes"?>
<Relationships xmlns="http://schemas.openxmlformats.org/package/2006/relationships"><Relationship Id="rId3" Type="http://schemas.openxmlformats.org/officeDocument/2006/relationships/image" Target="../media/image93.svg"/><Relationship Id="rId2" Type="http://schemas.openxmlformats.org/officeDocument/2006/relationships/image" Target="../media/image92.png"/><Relationship Id="rId1" Type="http://schemas.openxmlformats.org/officeDocument/2006/relationships/slideLayout" Target="../slideLayouts/slideLayout64.xml"/><Relationship Id="rId5" Type="http://schemas.openxmlformats.org/officeDocument/2006/relationships/image" Target="../media/image99.svg"/><Relationship Id="rId4" Type="http://schemas.openxmlformats.org/officeDocument/2006/relationships/image" Target="../media/image98.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6.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7.xml"/><Relationship Id="rId1" Type="http://schemas.openxmlformats.org/officeDocument/2006/relationships/slideLayout" Target="../slideLayouts/slideLayout9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3.xml.rels><?xml version="1.0" encoding="UTF-8" standalone="yes"?>
<Relationships xmlns="http://schemas.openxmlformats.org/package/2006/relationships"><Relationship Id="rId8" Type="http://schemas.openxmlformats.org/officeDocument/2006/relationships/hyperlink" Target="https://www.homecareassociation.org.uk/" TargetMode="External"/><Relationship Id="rId3" Type="http://schemas.openxmlformats.org/officeDocument/2006/relationships/hyperlink" Target="https://www.digitalcarehub.co.uk/" TargetMode="External"/><Relationship Id="rId7" Type="http://schemas.openxmlformats.org/officeDocument/2006/relationships/hyperlink" Target="https://www.nationalcareforum.org.uk/" TargetMode="External"/><Relationship Id="rId2" Type="http://schemas.openxmlformats.org/officeDocument/2006/relationships/notesSlide" Target="../notesSlides/notesSlide38.xml"/><Relationship Id="rId1" Type="http://schemas.openxmlformats.org/officeDocument/2006/relationships/slideLayout" Target="../slideLayouts/slideLayout96.xml"/><Relationship Id="rId6" Type="http://schemas.openxmlformats.org/officeDocument/2006/relationships/hyperlink" Target="https://www.digitalcarehub.co.uk/data-protection-and-cyber-security/better-security-better-care/local-support-partners/" TargetMode="External"/><Relationship Id="rId5" Type="http://schemas.openxmlformats.org/officeDocument/2006/relationships/hyperlink" Target="https://www.skillsforcare.org.uk/Home.aspx" TargetMode="External"/><Relationship Id="rId4" Type="http://schemas.openxmlformats.org/officeDocument/2006/relationships/hyperlink" Target="https://www.digitalcarehub.co.uk/digital-skills-and-training/data-protection-discussion-tool-and-competency-assessment/"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85.xml.rels><?xml version="1.0" encoding="UTF-8" standalone="yes"?>
<Relationships xmlns="http://schemas.openxmlformats.org/package/2006/relationships"><Relationship Id="rId3" Type="http://schemas.openxmlformats.org/officeDocument/2006/relationships/hyperlink" Target="https://www.digitalcarehub.co.uk/digital-skills-and-training/elearning/" TargetMode="External"/><Relationship Id="rId2" Type="http://schemas.openxmlformats.org/officeDocument/2006/relationships/notesSlide" Target="../notesSlides/notesSlide39.xml"/><Relationship Id="rId1" Type="http://schemas.openxmlformats.org/officeDocument/2006/relationships/slideLayout" Target="../slideLayouts/slideLayout96.xml"/><Relationship Id="rId4" Type="http://schemas.openxmlformats.org/officeDocument/2006/relationships/image" Target="../media/image100.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6.xml"/></Relationships>
</file>

<file path=ppt/slides/_rels/slide8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1.xml"/><Relationship Id="rId1" Type="http://schemas.openxmlformats.org/officeDocument/2006/relationships/slideLayout" Target="../slideLayouts/slideLayout96.xml"/><Relationship Id="rId4" Type="http://schemas.openxmlformats.org/officeDocument/2006/relationships/image" Target="../media/image102.png"/></Relationships>
</file>

<file path=ppt/slides/_rels/slide8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2.xml"/><Relationship Id="rId1" Type="http://schemas.openxmlformats.org/officeDocument/2006/relationships/slideLayout" Target="../slideLayouts/slideLayout96.xml"/></Relationships>
</file>

<file path=ppt/slides/_rels/slide8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3.xml"/><Relationship Id="rId1" Type="http://schemas.openxmlformats.org/officeDocument/2006/relationships/slideLayout" Target="../slideLayouts/slideLayout9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9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4.xml"/><Relationship Id="rId1" Type="http://schemas.openxmlformats.org/officeDocument/2006/relationships/slideLayout" Target="../slideLayouts/slideLayout96.xml"/></Relationships>
</file>

<file path=ppt/slides/_rels/slide9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5.xml"/><Relationship Id="rId1" Type="http://schemas.openxmlformats.org/officeDocument/2006/relationships/slideLayout" Target="../slideLayouts/slideLayout96.xml"/><Relationship Id="rId5" Type="http://schemas.openxmlformats.org/officeDocument/2006/relationships/image" Target="../media/image108.png"/><Relationship Id="rId4" Type="http://schemas.openxmlformats.org/officeDocument/2006/relationships/image" Target="../media/image107.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6.xml"/></Relationships>
</file>

<file path=ppt/slides/_rels/slide93.xml.rels><?xml version="1.0" encoding="UTF-8" standalone="yes"?>
<Relationships xmlns="http://schemas.openxmlformats.org/package/2006/relationships"><Relationship Id="rId8" Type="http://schemas.openxmlformats.org/officeDocument/2006/relationships/hyperlink" Target="mailto:help@digitalcarehub.co.uk" TargetMode="External"/><Relationship Id="rId3" Type="http://schemas.openxmlformats.org/officeDocument/2006/relationships/hyperlink" Target="https://www.digitalcarehub.co.uk/digital-skills-and-training/elearning/staff/" TargetMode="External"/><Relationship Id="rId7" Type="http://schemas.openxmlformats.org/officeDocument/2006/relationships/hyperlink" Target="https://www.digitalcarehub.co.uk/digital-skills-and-training/elearning/leads/user-guide/" TargetMode="External"/><Relationship Id="rId2" Type="http://schemas.openxmlformats.org/officeDocument/2006/relationships/notesSlide" Target="../notesSlides/notesSlide47.xml"/><Relationship Id="rId1" Type="http://schemas.openxmlformats.org/officeDocument/2006/relationships/slideLayout" Target="../slideLayouts/slideLayout96.xml"/><Relationship Id="rId6" Type="http://schemas.openxmlformats.org/officeDocument/2006/relationships/hyperlink" Target="https://www.digitalcarehub.co.uk/digital-skills-and-training/elearning/leads/" TargetMode="External"/><Relationship Id="rId5" Type="http://schemas.openxmlformats.org/officeDocument/2006/relationships/hyperlink" Target="https://www.digitalcarehub.co.uk/digital-skills-and-training/elearning/staff/user-guide/" TargetMode="External"/><Relationship Id="rId4" Type="http://schemas.openxmlformats.org/officeDocument/2006/relationships/hyperlink" Target="https://www.digitalcarehub.co.uk/digital-skills-and-training/elearning/staff/guide-for-managers-and-trainers/" TargetMode="Externa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9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8.xml"/><Relationship Id="rId1" Type="http://schemas.openxmlformats.org/officeDocument/2006/relationships/slideLayout" Target="../slideLayouts/slideLayout9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98.xml"/></Relationships>
</file>

<file path=ppt/slides/_rels/slide97.xml.rels><?xml version="1.0" encoding="UTF-8" standalone="yes"?>
<Relationships xmlns="http://schemas.openxmlformats.org/package/2006/relationships"><Relationship Id="rId2" Type="http://schemas.openxmlformats.org/officeDocument/2006/relationships/hyperlink" Target="https://www.digitalcarehub.co.uk/digital-skills-and-training/games/cyber-game/play/" TargetMode="External"/><Relationship Id="rId1" Type="http://schemas.openxmlformats.org/officeDocument/2006/relationships/slideLayout" Target="../slideLayouts/slideLayout98.xml"/></Relationships>
</file>

<file path=ppt/slides/_rels/slide9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98.xml"/></Relationships>
</file>

<file path=ppt/slides/_rels/slide9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9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AD38D0-B83A-868C-798F-D6198DA6BFD7}"/>
              </a:ext>
            </a:extLst>
          </p:cNvPr>
          <p:cNvSpPr>
            <a:spLocks noGrp="1"/>
          </p:cNvSpPr>
          <p:nvPr>
            <p:ph type="subTitle" idx="4294967295"/>
          </p:nvPr>
        </p:nvSpPr>
        <p:spPr>
          <a:xfrm>
            <a:off x="551641" y="3189005"/>
            <a:ext cx="9475228" cy="3519778"/>
          </a:xfrm>
          <a:prstGeom prst="rect">
            <a:avLst/>
          </a:prstGeom>
        </p:spPr>
        <p:txBody>
          <a:bodyPr lIns="96000">
            <a:noAutofit/>
          </a:bodyPr>
          <a:lstStyle/>
          <a:p>
            <a:pPr marL="0" indent="0">
              <a:lnSpc>
                <a:spcPct val="80000"/>
              </a:lnSpc>
              <a:spcBef>
                <a:spcPts val="0"/>
              </a:spcBef>
              <a:spcAft>
                <a:spcPts val="213"/>
              </a:spcAft>
              <a:buNone/>
            </a:pPr>
            <a:r>
              <a:rPr lang="en-GB" sz="6000" b="1" dirty="0">
                <a:latin typeface="Calibri" panose="020F0502020204030204" pitchFamily="34" charset="0"/>
              </a:rPr>
              <a:t>Cybersecurity Event for Adult Social Care Providers</a:t>
            </a:r>
          </a:p>
          <a:p>
            <a:pPr marL="0" indent="0">
              <a:lnSpc>
                <a:spcPct val="80000"/>
              </a:lnSpc>
              <a:spcBef>
                <a:spcPts val="0"/>
              </a:spcBef>
              <a:spcAft>
                <a:spcPts val="213"/>
              </a:spcAft>
              <a:buNone/>
            </a:pPr>
            <a:endParaRPr lang="en-GB" sz="4500" b="1" dirty="0">
              <a:latin typeface="Calibri" panose="020F0502020204030204" pitchFamily="34" charset="0"/>
            </a:endParaRPr>
          </a:p>
          <a:p>
            <a:pPr marL="0" indent="0">
              <a:lnSpc>
                <a:spcPct val="80000"/>
              </a:lnSpc>
              <a:spcBef>
                <a:spcPts val="0"/>
              </a:spcBef>
              <a:spcAft>
                <a:spcPts val="213"/>
              </a:spcAft>
              <a:buNone/>
            </a:pPr>
            <a:r>
              <a:rPr lang="en-GB" sz="4500" b="1" dirty="0">
                <a:latin typeface="Calibri" panose="020F0502020204030204" pitchFamily="34" charset="0"/>
              </a:rPr>
              <a:t>Tuesday 3</a:t>
            </a:r>
            <a:r>
              <a:rPr lang="en-GB" sz="4500" b="1" baseline="30000" dirty="0">
                <a:latin typeface="Calibri" panose="020F0502020204030204" pitchFamily="34" charset="0"/>
              </a:rPr>
              <a:t>rd</a:t>
            </a:r>
            <a:r>
              <a:rPr lang="en-GB" sz="4500" b="1" dirty="0">
                <a:latin typeface="Calibri" panose="020F0502020204030204" pitchFamily="34" charset="0"/>
              </a:rPr>
              <a:t> June</a:t>
            </a:r>
            <a:endParaRPr lang="en-GB" sz="4500" dirty="0">
              <a:latin typeface="Calibri" panose="020F0502020204030204" pitchFamily="34" charset="0"/>
            </a:endParaRPr>
          </a:p>
        </p:txBody>
      </p:sp>
      <p:sp>
        <p:nvSpPr>
          <p:cNvPr id="2" name="Subtitle 2">
            <a:extLst>
              <a:ext uri="{FF2B5EF4-FFF2-40B4-BE49-F238E27FC236}">
                <a16:creationId xmlns:a16="http://schemas.microsoft.com/office/drawing/2014/main" id="{AF9F7E87-4AE2-0EFE-A569-72292DEA03EA}"/>
              </a:ext>
            </a:extLst>
          </p:cNvPr>
          <p:cNvSpPr txBox="1">
            <a:spLocks/>
          </p:cNvSpPr>
          <p:nvPr/>
        </p:nvSpPr>
        <p:spPr>
          <a:xfrm>
            <a:off x="551641" y="3189005"/>
            <a:ext cx="8823473" cy="3519778"/>
          </a:xfrm>
          <a:prstGeom prst="rect">
            <a:avLst/>
          </a:prstGeom>
        </p:spPr>
        <p:txBody>
          <a:bodyPr lIns="96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75390">
              <a:lnSpc>
                <a:spcPct val="80000"/>
              </a:lnSpc>
              <a:spcBef>
                <a:spcPts val="0"/>
              </a:spcBef>
              <a:spcAft>
                <a:spcPts val="213"/>
              </a:spcAft>
              <a:buNone/>
            </a:pPr>
            <a:endParaRPr lang="en-GB" sz="9600" dirty="0">
              <a:solidFill>
                <a:prstClr val="black"/>
              </a:solidFill>
              <a:latin typeface="Calibri" panose="020F0502020204030204" pitchFamily="34" charset="0"/>
            </a:endParaRPr>
          </a:p>
        </p:txBody>
      </p:sp>
    </p:spTree>
    <p:extLst>
      <p:ext uri="{BB962C8B-B14F-4D97-AF65-F5344CB8AC3E}">
        <p14:creationId xmlns:p14="http://schemas.microsoft.com/office/powerpoint/2010/main" val="1621340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6E92669-DCD0-8985-2D16-B55D3FED0DA1}"/>
              </a:ext>
            </a:extLst>
          </p:cNvPr>
          <p:cNvPicPr>
            <a:picLocks noChangeAspect="1"/>
          </p:cNvPicPr>
          <p:nvPr/>
        </p:nvPicPr>
        <p:blipFill>
          <a:blip r:embed="rId3"/>
          <a:stretch>
            <a:fillRect/>
          </a:stretch>
        </p:blipFill>
        <p:spPr>
          <a:xfrm>
            <a:off x="6505575" y="1396999"/>
            <a:ext cx="5494575" cy="4941367"/>
          </a:xfrm>
          <a:prstGeom prst="rect">
            <a:avLst/>
          </a:prstGeom>
          <a:ln>
            <a:noFill/>
          </a:ln>
          <a:effectLst>
            <a:softEdge rad="112500"/>
          </a:effectLst>
        </p:spPr>
      </p:pic>
      <p:pic>
        <p:nvPicPr>
          <p:cNvPr id="6146" name="Picture 2" descr="404 error page template - Landing Page by Nicepage">
            <a:extLst>
              <a:ext uri="{FF2B5EF4-FFF2-40B4-BE49-F238E27FC236}">
                <a16:creationId xmlns:a16="http://schemas.microsoft.com/office/drawing/2014/main" id="{0F240CCD-9299-7A66-58B3-08FBA3A707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306" y="1513419"/>
            <a:ext cx="6026269" cy="47085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35374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72240-389E-C077-74E1-70ACB15AE0B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16FFBC8-0604-EF40-E836-1EE410906FC7}"/>
              </a:ext>
            </a:extLst>
          </p:cNvPr>
          <p:cNvSpPr>
            <a:spLocks noGrp="1"/>
          </p:cNvSpPr>
          <p:nvPr>
            <p:ph type="body" sz="quarter" idx="10"/>
          </p:nvPr>
        </p:nvSpPr>
        <p:spPr>
          <a:xfrm>
            <a:off x="1937092" y="474868"/>
            <a:ext cx="7486914" cy="417429"/>
          </a:xfrm>
        </p:spPr>
        <p:txBody>
          <a:bodyPr lIns="0" tIns="0" rIns="0" bIns="0" anchor="t"/>
          <a:lstStyle/>
          <a:p>
            <a:pPr algn="ctr"/>
            <a:r>
              <a:rPr lang="en-GB" sz="3413" b="1">
                <a:latin typeface="Segoe UI"/>
                <a:cs typeface="Segoe UI"/>
              </a:rPr>
              <a:t>Scoring</a:t>
            </a:r>
          </a:p>
        </p:txBody>
      </p:sp>
      <p:sp>
        <p:nvSpPr>
          <p:cNvPr id="3" name="Text Placeholder 2">
            <a:extLst>
              <a:ext uri="{FF2B5EF4-FFF2-40B4-BE49-F238E27FC236}">
                <a16:creationId xmlns:a16="http://schemas.microsoft.com/office/drawing/2014/main" id="{EAECA509-B0D3-08A4-DE0F-9FFEDB34AE02}"/>
              </a:ext>
            </a:extLst>
          </p:cNvPr>
          <p:cNvSpPr>
            <a:spLocks noGrp="1"/>
          </p:cNvSpPr>
          <p:nvPr>
            <p:ph type="body" sz="quarter" idx="11"/>
          </p:nvPr>
        </p:nvSpPr>
        <p:spPr>
          <a:xfrm>
            <a:off x="858916" y="1647071"/>
            <a:ext cx="10831649" cy="4452884"/>
          </a:xfrm>
        </p:spPr>
        <p:txBody>
          <a:bodyPr lIns="0" tIns="0" rIns="0" bIns="0" numCol="1" spcCol="720000" anchor="t"/>
          <a:lstStyle/>
          <a:p>
            <a:r>
              <a:rPr lang="en-GB" sz="1920">
                <a:latin typeface="Segoe UI"/>
                <a:cs typeface="Segoe UI"/>
              </a:rPr>
              <a:t>When</a:t>
            </a:r>
            <a:r>
              <a:rPr lang="en-GB" sz="1920">
                <a:latin typeface="Segoe UI"/>
                <a:ea typeface="+mn-lt"/>
                <a:cs typeface="Segoe UI"/>
              </a:rPr>
              <a:t> you finish, you will receive total scores for all three categories: Security, Time, and Cost. </a:t>
            </a:r>
            <a:r>
              <a:rPr lang="en-GB" sz="1920" b="1">
                <a:latin typeface="Segoe UI"/>
                <a:ea typeface="+mn-lt"/>
                <a:cs typeface="Segoe UI"/>
              </a:rPr>
              <a:t>There is no perfect score</a:t>
            </a:r>
            <a:r>
              <a:rPr lang="en-GB" sz="1920">
                <a:latin typeface="Segoe UI"/>
                <a:ea typeface="+mn-lt"/>
                <a:cs typeface="Segoe UI"/>
              </a:rPr>
              <a:t>, it’s about balancing security with time and cost. </a:t>
            </a:r>
            <a:endParaRPr lang="en-GB" sz="1920">
              <a:latin typeface="Segoe UI"/>
              <a:cs typeface="Segoe UI"/>
            </a:endParaRPr>
          </a:p>
          <a:p>
            <a:pPr marL="304810" indent="-304810">
              <a:buFont typeface="Arial" panose="020B0604020202020204" pitchFamily="34" charset="0"/>
              <a:buChar char="•"/>
            </a:pPr>
            <a:endParaRPr lang="en-GB" sz="1920">
              <a:latin typeface="Segoe UI"/>
              <a:cs typeface="Segoe UI"/>
            </a:endParaRPr>
          </a:p>
          <a:p>
            <a:pPr marL="304810" indent="-304810">
              <a:buFont typeface="Arial" panose="020B0604020202020204" pitchFamily="34" charset="0"/>
              <a:buChar char="•"/>
            </a:pPr>
            <a:endParaRPr lang="en-GB" sz="1920">
              <a:latin typeface="Segoe UI"/>
              <a:cs typeface="Segoe UI"/>
            </a:endParaRPr>
          </a:p>
        </p:txBody>
      </p:sp>
      <p:pic>
        <p:nvPicPr>
          <p:cNvPr id="5" name="Picture 4">
            <a:extLst>
              <a:ext uri="{FF2B5EF4-FFF2-40B4-BE49-F238E27FC236}">
                <a16:creationId xmlns:a16="http://schemas.microsoft.com/office/drawing/2014/main" id="{EA4D876C-42D4-E48A-04CA-8D2A9DF60933}"/>
              </a:ext>
            </a:extLst>
          </p:cNvPr>
          <p:cNvPicPr>
            <a:picLocks noChangeAspect="1"/>
          </p:cNvPicPr>
          <p:nvPr/>
        </p:nvPicPr>
        <p:blipFill>
          <a:blip r:embed="rId2"/>
          <a:stretch>
            <a:fillRect/>
          </a:stretch>
        </p:blipFill>
        <p:spPr>
          <a:xfrm>
            <a:off x="1404861" y="2325513"/>
            <a:ext cx="8551375" cy="37744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4506910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62A50-5423-CEEB-FC6D-B7BACE87D20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B9535DC-39FE-4652-735C-23C3E728D89F}"/>
              </a:ext>
            </a:extLst>
          </p:cNvPr>
          <p:cNvSpPr>
            <a:spLocks noGrp="1"/>
          </p:cNvSpPr>
          <p:nvPr>
            <p:ph type="body" sz="quarter" idx="10"/>
          </p:nvPr>
        </p:nvSpPr>
        <p:spPr>
          <a:xfrm>
            <a:off x="1937092" y="474868"/>
            <a:ext cx="7934432" cy="417429"/>
          </a:xfrm>
        </p:spPr>
        <p:txBody>
          <a:bodyPr lIns="0" tIns="0" rIns="0" bIns="0" anchor="t"/>
          <a:lstStyle/>
          <a:p>
            <a:pPr algn="ctr"/>
            <a:r>
              <a:rPr lang="en-GB" sz="3413" b="1">
                <a:latin typeface="Segoe UI"/>
                <a:cs typeface="Segoe UI"/>
              </a:rPr>
              <a:t>How should we use this?</a:t>
            </a:r>
            <a:endParaRPr lang="en-US" sz="3413">
              <a:latin typeface="Segoe UI"/>
              <a:cs typeface="Segoe UI"/>
            </a:endParaRPr>
          </a:p>
        </p:txBody>
      </p:sp>
      <p:sp>
        <p:nvSpPr>
          <p:cNvPr id="3" name="Text Placeholder 2">
            <a:extLst>
              <a:ext uri="{FF2B5EF4-FFF2-40B4-BE49-F238E27FC236}">
                <a16:creationId xmlns:a16="http://schemas.microsoft.com/office/drawing/2014/main" id="{701BBE94-1AA2-0D0F-1214-4BBFD69032C8}"/>
              </a:ext>
            </a:extLst>
          </p:cNvPr>
          <p:cNvSpPr>
            <a:spLocks noGrp="1"/>
          </p:cNvSpPr>
          <p:nvPr>
            <p:ph type="body" sz="quarter" idx="11"/>
          </p:nvPr>
        </p:nvSpPr>
        <p:spPr>
          <a:xfrm>
            <a:off x="858917" y="1647071"/>
            <a:ext cx="6045193" cy="4122117"/>
          </a:xfrm>
        </p:spPr>
        <p:txBody>
          <a:bodyPr lIns="0" tIns="0" rIns="0" bIns="0" numCol="1" spcCol="720000" anchor="t"/>
          <a:lstStyle/>
          <a:p>
            <a:pPr fontAlgn="base"/>
            <a:r>
              <a:rPr lang="en-GB" sz="2133">
                <a:latin typeface="Segoe UI"/>
                <a:cs typeface="Segoe UI"/>
              </a:rPr>
              <a:t>This cyber game is completely free to use and access for the entire adult social care sector. </a:t>
            </a:r>
          </a:p>
          <a:p>
            <a:pPr fontAlgn="base"/>
            <a:endParaRPr lang="en-GB" sz="2133">
              <a:latin typeface="Segoe UI"/>
              <a:cs typeface="Segoe UI"/>
            </a:endParaRPr>
          </a:p>
          <a:p>
            <a:pPr fontAlgn="base"/>
            <a:r>
              <a:rPr lang="en-GB" sz="2133">
                <a:latin typeface="Segoe UI"/>
                <a:cs typeface="Segoe UI"/>
              </a:rPr>
              <a:t>You can use this fun game in your training, induction, supervisions, team meetings &amp; ‘back to basics’ exercises.</a:t>
            </a:r>
          </a:p>
          <a:p>
            <a:pPr fontAlgn="base"/>
            <a:endParaRPr lang="en-GB" sz="2133">
              <a:latin typeface="Segoe UI"/>
              <a:cs typeface="Segoe UI"/>
            </a:endParaRPr>
          </a:p>
          <a:p>
            <a:pPr fontAlgn="base"/>
            <a:r>
              <a:rPr lang="en-US" sz="2133">
                <a:latin typeface="Segoe UI"/>
                <a:cs typeface="Segoe UI"/>
              </a:rPr>
              <a:t>Find out who best navigates the cyber scenarios from each perspective! Consider having that person involved when reviewing your business continuity plan.</a:t>
            </a:r>
            <a:endParaRPr lang="en-GB" sz="2133">
              <a:latin typeface="Segoe UI"/>
              <a:cs typeface="Segoe UI"/>
            </a:endParaRPr>
          </a:p>
          <a:p>
            <a:pPr fontAlgn="base"/>
            <a:endParaRPr lang="en-GB" sz="1920">
              <a:latin typeface="Segoe UI"/>
              <a:cs typeface="Segoe UI"/>
            </a:endParaRPr>
          </a:p>
          <a:p>
            <a:pPr fontAlgn="base"/>
            <a:endParaRPr lang="en-GB" sz="2133">
              <a:latin typeface="Segoe UI"/>
              <a:cs typeface="Segoe UI"/>
            </a:endParaRPr>
          </a:p>
        </p:txBody>
      </p:sp>
      <p:pic>
        <p:nvPicPr>
          <p:cNvPr id="5" name="Picture 4">
            <a:extLst>
              <a:ext uri="{FF2B5EF4-FFF2-40B4-BE49-F238E27FC236}">
                <a16:creationId xmlns:a16="http://schemas.microsoft.com/office/drawing/2014/main" id="{355707FE-1E8C-84BC-F6A5-AE3E8AC9B9B5}"/>
              </a:ext>
            </a:extLst>
          </p:cNvPr>
          <p:cNvPicPr>
            <a:picLocks noChangeAspect="1"/>
          </p:cNvPicPr>
          <p:nvPr/>
        </p:nvPicPr>
        <p:blipFill>
          <a:blip r:embed="rId3"/>
          <a:stretch>
            <a:fillRect/>
          </a:stretch>
        </p:blipFill>
        <p:spPr>
          <a:xfrm>
            <a:off x="7218219" y="1546013"/>
            <a:ext cx="4934014" cy="45408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8530663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93FE6-C7A3-9444-0B27-A827E1B2D0B7}"/>
            </a:ext>
          </a:extLst>
        </p:cNvPr>
        <p:cNvGrpSpPr/>
        <p:nvPr/>
      </p:nvGrpSpPr>
      <p:grpSpPr>
        <a:xfrm>
          <a:off x="0" y="0"/>
          <a:ext cx="0" cy="0"/>
          <a:chOff x="0" y="0"/>
          <a:chExt cx="0" cy="0"/>
        </a:xfrm>
      </p:grpSpPr>
      <p:sp>
        <p:nvSpPr>
          <p:cNvPr id="3" name="Text Placeholder 1">
            <a:extLst>
              <a:ext uri="{FF2B5EF4-FFF2-40B4-BE49-F238E27FC236}">
                <a16:creationId xmlns:a16="http://schemas.microsoft.com/office/drawing/2014/main" id="{107FF57A-CBCA-A1C4-440C-049CD3E520B2}"/>
              </a:ext>
            </a:extLst>
          </p:cNvPr>
          <p:cNvSpPr txBox="1">
            <a:spLocks/>
          </p:cNvSpPr>
          <p:nvPr/>
        </p:nvSpPr>
        <p:spPr>
          <a:xfrm>
            <a:off x="1853190" y="291007"/>
            <a:ext cx="7934432" cy="417429"/>
          </a:xfrm>
          <a:prstGeom prst="rect">
            <a:avLst/>
          </a:prstGeom>
        </p:spPr>
        <p:txBody>
          <a:bodyPr lIns="0" tIns="0" rIns="0" bIns="0" anchor="t"/>
          <a:lstStyle>
            <a:lvl1pPr marL="0" indent="0" algn="l" defTabSz="914400" rtl="0" eaLnBrk="1" latinLnBrk="0" hangingPunct="1">
              <a:lnSpc>
                <a:spcPct val="100000"/>
              </a:lnSpc>
              <a:spcBef>
                <a:spcPts val="1000"/>
              </a:spcBef>
              <a:buFont typeface="Arial" panose="020B0604020202020204" pitchFamily="34" charset="0"/>
              <a:buNone/>
              <a:defRPr sz="26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975390">
              <a:spcBef>
                <a:spcPts val="1067"/>
              </a:spcBef>
            </a:pPr>
            <a:r>
              <a:rPr lang="en-GB" sz="3413" b="1" dirty="0">
                <a:solidFill>
                  <a:srgbClr val="221C34"/>
                </a:solidFill>
                <a:latin typeface="Segoe UI"/>
                <a:cs typeface="Segoe UI"/>
              </a:rPr>
              <a:t>Links</a:t>
            </a:r>
            <a:endParaRPr lang="en-US" sz="3413" dirty="0">
              <a:solidFill>
                <a:srgbClr val="221C34"/>
              </a:solidFill>
              <a:latin typeface="Segoe UI"/>
              <a:cs typeface="Segoe UI"/>
            </a:endParaRPr>
          </a:p>
        </p:txBody>
      </p:sp>
      <p:pic>
        <p:nvPicPr>
          <p:cNvPr id="2" name="Picture 2">
            <a:extLst>
              <a:ext uri="{FF2B5EF4-FFF2-40B4-BE49-F238E27FC236}">
                <a16:creationId xmlns:a16="http://schemas.microsoft.com/office/drawing/2014/main" id="{14B6AD4E-C93C-27EA-7F62-C56E0A4034A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4679"/>
          <a:stretch/>
        </p:blipFill>
        <p:spPr bwMode="auto">
          <a:xfrm>
            <a:off x="785381" y="2149988"/>
            <a:ext cx="2764429" cy="27516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952B1DB-3FE5-2E27-9309-5B0087FFC87B}"/>
              </a:ext>
            </a:extLst>
          </p:cNvPr>
          <p:cNvSpPr txBox="1"/>
          <p:nvPr/>
        </p:nvSpPr>
        <p:spPr>
          <a:xfrm>
            <a:off x="4391426" y="2647809"/>
            <a:ext cx="6502400" cy="1749197"/>
          </a:xfrm>
          <a:prstGeom prst="rect">
            <a:avLst/>
          </a:prstGeom>
          <a:noFill/>
        </p:spPr>
        <p:txBody>
          <a:bodyPr wrap="square">
            <a:spAutoFit/>
          </a:bodyPr>
          <a:lstStyle/>
          <a:p>
            <a:pPr defTabSz="975390">
              <a:spcBef>
                <a:spcPts val="747"/>
              </a:spcBef>
            </a:pPr>
            <a:r>
              <a:rPr lang="en-GB" sz="1920" dirty="0">
                <a:solidFill>
                  <a:srgbClr val="221C34"/>
                </a:solidFill>
                <a:latin typeface="Red Hat Display-Regular"/>
                <a:hlinkClick r:id="rId4"/>
              </a:rPr>
              <a:t>Play the game</a:t>
            </a:r>
            <a:r>
              <a:rPr lang="en-GB" sz="1920" dirty="0">
                <a:solidFill>
                  <a:srgbClr val="221C34"/>
                </a:solidFill>
                <a:latin typeface="Red Hat Display-Regular"/>
              </a:rPr>
              <a:t>: https://www.digitalcarehub.co.uk/digital-skills-and-training/games/cyber-game/play/ </a:t>
            </a:r>
          </a:p>
          <a:p>
            <a:pPr defTabSz="975390">
              <a:spcBef>
                <a:spcPts val="747"/>
              </a:spcBef>
            </a:pPr>
            <a:endParaRPr lang="en-GB" sz="1920" dirty="0">
              <a:solidFill>
                <a:srgbClr val="221C34"/>
              </a:solidFill>
              <a:latin typeface="Red Hat Display-Regular"/>
            </a:endParaRPr>
          </a:p>
          <a:p>
            <a:pPr defTabSz="975390">
              <a:spcBef>
                <a:spcPts val="747"/>
              </a:spcBef>
            </a:pPr>
            <a:r>
              <a:rPr lang="en-GB" sz="1920" dirty="0">
                <a:solidFill>
                  <a:srgbClr val="221C34"/>
                </a:solidFill>
                <a:latin typeface="Red Hat Display-Regular"/>
                <a:hlinkClick r:id="rId5"/>
              </a:rPr>
              <a:t>Players Guide</a:t>
            </a:r>
            <a:r>
              <a:rPr lang="en-GB" sz="1920" dirty="0">
                <a:solidFill>
                  <a:srgbClr val="221C34"/>
                </a:solidFill>
                <a:latin typeface="Red Hat Display-Regular"/>
              </a:rPr>
              <a:t>: https://www.digitalcarehub.co.uk/digital-skills-and-training/cyber-game/players-guide/</a:t>
            </a:r>
          </a:p>
        </p:txBody>
      </p:sp>
    </p:spTree>
    <p:extLst>
      <p:ext uri="{BB962C8B-B14F-4D97-AF65-F5344CB8AC3E}">
        <p14:creationId xmlns:p14="http://schemas.microsoft.com/office/powerpoint/2010/main" val="327557044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71E41-97AB-8AE5-B043-9790C3A50098}"/>
            </a:ext>
          </a:extLst>
        </p:cNvPr>
        <p:cNvGrpSpPr/>
        <p:nvPr/>
      </p:nvGrpSpPr>
      <p:grpSpPr>
        <a:xfrm>
          <a:off x="0" y="0"/>
          <a:ext cx="0" cy="0"/>
          <a:chOff x="0" y="0"/>
          <a:chExt cx="0" cy="0"/>
        </a:xfrm>
      </p:grpSpPr>
      <p:sp>
        <p:nvSpPr>
          <p:cNvPr id="3" name="Text Placeholder 1">
            <a:extLst>
              <a:ext uri="{FF2B5EF4-FFF2-40B4-BE49-F238E27FC236}">
                <a16:creationId xmlns:a16="http://schemas.microsoft.com/office/drawing/2014/main" id="{BFF5BB96-5C26-B60E-669B-B60A52F46658}"/>
              </a:ext>
            </a:extLst>
          </p:cNvPr>
          <p:cNvSpPr txBox="1">
            <a:spLocks/>
          </p:cNvSpPr>
          <p:nvPr/>
        </p:nvSpPr>
        <p:spPr>
          <a:xfrm>
            <a:off x="1853190" y="291007"/>
            <a:ext cx="7934432" cy="417429"/>
          </a:xfrm>
          <a:prstGeom prst="rect">
            <a:avLst/>
          </a:prstGeom>
        </p:spPr>
        <p:txBody>
          <a:bodyPr lIns="0" tIns="0" rIns="0" bIns="0" anchor="t"/>
          <a:lstStyle>
            <a:lvl1pPr marL="0" indent="0" algn="l" defTabSz="914400" rtl="0" eaLnBrk="1" latinLnBrk="0" hangingPunct="1">
              <a:lnSpc>
                <a:spcPct val="100000"/>
              </a:lnSpc>
              <a:spcBef>
                <a:spcPts val="1000"/>
              </a:spcBef>
              <a:buFont typeface="Arial" panose="020B0604020202020204" pitchFamily="34" charset="0"/>
              <a:buNone/>
              <a:defRPr sz="26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975390">
              <a:spcBef>
                <a:spcPts val="1067"/>
              </a:spcBef>
            </a:pPr>
            <a:r>
              <a:rPr lang="en-GB" sz="3413" b="1" dirty="0">
                <a:solidFill>
                  <a:srgbClr val="221C34"/>
                </a:solidFill>
                <a:latin typeface="Segoe UI"/>
                <a:cs typeface="Segoe UI"/>
              </a:rPr>
              <a:t>Final Thoughts </a:t>
            </a:r>
            <a:endParaRPr lang="en-US" sz="3413" dirty="0">
              <a:solidFill>
                <a:srgbClr val="221C34"/>
              </a:solidFill>
              <a:latin typeface="Segoe UI"/>
              <a:cs typeface="Segoe UI"/>
            </a:endParaRPr>
          </a:p>
        </p:txBody>
      </p:sp>
      <p:sp>
        <p:nvSpPr>
          <p:cNvPr id="5" name="TextBox 4">
            <a:extLst>
              <a:ext uri="{FF2B5EF4-FFF2-40B4-BE49-F238E27FC236}">
                <a16:creationId xmlns:a16="http://schemas.microsoft.com/office/drawing/2014/main" id="{071F0D42-0374-B29B-BBBA-29AB6B6E9F82}"/>
              </a:ext>
            </a:extLst>
          </p:cNvPr>
          <p:cNvSpPr txBox="1"/>
          <p:nvPr/>
        </p:nvSpPr>
        <p:spPr>
          <a:xfrm>
            <a:off x="794129" y="1672447"/>
            <a:ext cx="9581422" cy="5010602"/>
          </a:xfrm>
          <a:prstGeom prst="rect">
            <a:avLst/>
          </a:prstGeom>
          <a:noFill/>
        </p:spPr>
        <p:txBody>
          <a:bodyPr wrap="square">
            <a:spAutoFit/>
          </a:bodyPr>
          <a:lstStyle/>
          <a:p>
            <a:pPr marL="304810" indent="-304810" defTabSz="975390">
              <a:spcBef>
                <a:spcPts val="747"/>
              </a:spcBef>
              <a:buFontTx/>
              <a:buChar char="-"/>
            </a:pPr>
            <a:r>
              <a:rPr lang="en-GB" sz="1920" dirty="0">
                <a:solidFill>
                  <a:srgbClr val="221C34"/>
                </a:solidFill>
                <a:latin typeface="Red Hat Display-Regular"/>
              </a:rPr>
              <a:t>Make sure your training is fit for purpose</a:t>
            </a:r>
          </a:p>
          <a:p>
            <a:pPr marL="304810" indent="-304810" defTabSz="975390">
              <a:spcBef>
                <a:spcPts val="747"/>
              </a:spcBef>
              <a:buFontTx/>
              <a:buChar char="-"/>
            </a:pPr>
            <a:endParaRPr lang="en-GB" sz="1920" dirty="0">
              <a:solidFill>
                <a:srgbClr val="221C34"/>
              </a:solidFill>
              <a:latin typeface="Red Hat Display-Regular"/>
            </a:endParaRPr>
          </a:p>
          <a:p>
            <a:pPr marL="304810" indent="-304810" defTabSz="975390">
              <a:spcBef>
                <a:spcPts val="747"/>
              </a:spcBef>
              <a:buFontTx/>
              <a:buChar char="-"/>
            </a:pPr>
            <a:r>
              <a:rPr lang="en-GB" sz="1920" dirty="0">
                <a:solidFill>
                  <a:srgbClr val="221C34"/>
                </a:solidFill>
                <a:latin typeface="Red Hat Display-Regular"/>
              </a:rPr>
              <a:t>Keep cyber on your agenda – it’s more than just annual training, it’s a culture</a:t>
            </a:r>
          </a:p>
          <a:p>
            <a:pPr marL="304810" indent="-304810" defTabSz="975390">
              <a:spcBef>
                <a:spcPts val="747"/>
              </a:spcBef>
              <a:buFontTx/>
              <a:buChar char="-"/>
            </a:pPr>
            <a:endParaRPr lang="en-GB" sz="1920" dirty="0">
              <a:solidFill>
                <a:srgbClr val="221C34"/>
              </a:solidFill>
              <a:latin typeface="Red Hat Display-Regular"/>
            </a:endParaRPr>
          </a:p>
          <a:p>
            <a:pPr marL="304810" indent="-304810" defTabSz="975390">
              <a:spcBef>
                <a:spcPts val="747"/>
              </a:spcBef>
              <a:buFontTx/>
              <a:buChar char="-"/>
            </a:pPr>
            <a:r>
              <a:rPr lang="en-GB" sz="1920" dirty="0">
                <a:solidFill>
                  <a:srgbClr val="221C34"/>
                </a:solidFill>
                <a:latin typeface="Red Hat Display-Regular"/>
              </a:rPr>
              <a:t>Be creative with how you upskill your staff </a:t>
            </a:r>
          </a:p>
          <a:p>
            <a:pPr marL="792505" lvl="1" indent="-304810" defTabSz="975390">
              <a:spcBef>
                <a:spcPts val="747"/>
              </a:spcBef>
              <a:buFontTx/>
              <a:buChar char="-"/>
            </a:pPr>
            <a:r>
              <a:rPr lang="en-GB" sz="1920" dirty="0">
                <a:solidFill>
                  <a:srgbClr val="221C34"/>
                </a:solidFill>
                <a:latin typeface="Red Hat Display-Regular"/>
              </a:rPr>
              <a:t>Try the cyber game </a:t>
            </a:r>
          </a:p>
          <a:p>
            <a:pPr marL="792505" lvl="1" indent="-304810" defTabSz="975390">
              <a:spcBef>
                <a:spcPts val="747"/>
              </a:spcBef>
              <a:buFontTx/>
              <a:buChar char="-"/>
            </a:pPr>
            <a:r>
              <a:rPr lang="en-GB" sz="1920" dirty="0">
                <a:solidFill>
                  <a:srgbClr val="221C34"/>
                </a:solidFill>
                <a:latin typeface="Red Hat Display-Regular"/>
              </a:rPr>
              <a:t>Develop digital champions/first aiders </a:t>
            </a:r>
          </a:p>
          <a:p>
            <a:pPr marL="792505" lvl="1" indent="-304810" defTabSz="975390">
              <a:spcBef>
                <a:spcPts val="747"/>
              </a:spcBef>
              <a:buFontTx/>
              <a:buChar char="-"/>
            </a:pPr>
            <a:r>
              <a:rPr lang="en-GB" sz="1920" dirty="0">
                <a:solidFill>
                  <a:srgbClr val="221C34"/>
                </a:solidFill>
                <a:latin typeface="Red Hat Display-Regular"/>
              </a:rPr>
              <a:t>Invite subject specialists to share knowledge </a:t>
            </a:r>
          </a:p>
          <a:p>
            <a:pPr marL="792505" lvl="1" indent="-304810" defTabSz="975390">
              <a:spcBef>
                <a:spcPts val="747"/>
              </a:spcBef>
              <a:buFontTx/>
              <a:buChar char="-"/>
            </a:pPr>
            <a:r>
              <a:rPr lang="en-GB" sz="1920" dirty="0">
                <a:solidFill>
                  <a:srgbClr val="221C34"/>
                </a:solidFill>
                <a:latin typeface="Red Hat Display-Regular"/>
              </a:rPr>
              <a:t>Join webinars and networks/communities of practice</a:t>
            </a:r>
          </a:p>
          <a:p>
            <a:pPr marL="792505" lvl="1" indent="-304810" defTabSz="975390">
              <a:spcBef>
                <a:spcPts val="747"/>
              </a:spcBef>
              <a:buFontTx/>
              <a:buChar char="-"/>
            </a:pPr>
            <a:r>
              <a:rPr lang="en-GB" sz="1920" dirty="0">
                <a:solidFill>
                  <a:srgbClr val="221C34"/>
                </a:solidFill>
                <a:latin typeface="Red Hat Display-Regular"/>
              </a:rPr>
              <a:t>Bring cyber to life!  </a:t>
            </a:r>
          </a:p>
          <a:p>
            <a:pPr marL="792505" lvl="1" indent="-304810" defTabSz="975390">
              <a:spcBef>
                <a:spcPts val="747"/>
              </a:spcBef>
              <a:buFontTx/>
              <a:buChar char="-"/>
            </a:pPr>
            <a:r>
              <a:rPr lang="en-GB" sz="1920" dirty="0">
                <a:solidFill>
                  <a:srgbClr val="221C34"/>
                </a:solidFill>
                <a:latin typeface="Red Hat Display-Regular"/>
              </a:rPr>
              <a:t>Learn from mistakes, issues and drills</a:t>
            </a:r>
          </a:p>
          <a:p>
            <a:pPr marL="487695" lvl="1" defTabSz="975390">
              <a:spcBef>
                <a:spcPts val="747"/>
              </a:spcBef>
            </a:pPr>
            <a:endParaRPr lang="en-GB" sz="1920" dirty="0">
              <a:solidFill>
                <a:srgbClr val="221C34"/>
              </a:solidFill>
              <a:latin typeface="Red Hat Display-Regular"/>
            </a:endParaRPr>
          </a:p>
          <a:p>
            <a:pPr marL="792505" lvl="1" indent="-304810" defTabSz="975390">
              <a:spcBef>
                <a:spcPts val="747"/>
              </a:spcBef>
              <a:buFontTx/>
              <a:buChar char="-"/>
            </a:pPr>
            <a:endParaRPr lang="en-GB" sz="1920" dirty="0">
              <a:solidFill>
                <a:srgbClr val="221C34"/>
              </a:solidFill>
              <a:latin typeface="Red Hat Display-Regular"/>
            </a:endParaRPr>
          </a:p>
        </p:txBody>
      </p:sp>
    </p:spTree>
    <p:extLst>
      <p:ext uri="{BB962C8B-B14F-4D97-AF65-F5344CB8AC3E}">
        <p14:creationId xmlns:p14="http://schemas.microsoft.com/office/powerpoint/2010/main" val="231917447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46EB0C-FD74-97F7-9406-8D46F19B0E3B}"/>
              </a:ext>
            </a:extLst>
          </p:cNvPr>
          <p:cNvSpPr>
            <a:spLocks noGrp="1"/>
          </p:cNvSpPr>
          <p:nvPr>
            <p:ph sz="half" idx="4294967295"/>
          </p:nvPr>
        </p:nvSpPr>
        <p:spPr>
          <a:xfrm>
            <a:off x="3182247" y="562860"/>
            <a:ext cx="9277532" cy="4641427"/>
          </a:xfrm>
        </p:spPr>
        <p:txBody>
          <a:bodyPr lIns="97536" tIns="48768" rIns="97536" bIns="48768" anchor="t"/>
          <a:lstStyle/>
          <a:p>
            <a:pPr marL="0" indent="0">
              <a:buNone/>
            </a:pPr>
            <a:r>
              <a:rPr lang="en-GB" sz="4693" b="1" dirty="0">
                <a:solidFill>
                  <a:srgbClr val="FFFFFF"/>
                </a:solidFill>
                <a:latin typeface="Segoe UI"/>
                <a:cs typeface="Segoe UI"/>
              </a:rPr>
              <a:t>THANK YOU – Any questions?</a:t>
            </a:r>
          </a:p>
          <a:p>
            <a:pPr marL="0" indent="0">
              <a:buNone/>
            </a:pPr>
            <a:endParaRPr lang="en-GB" sz="2133" b="1" dirty="0">
              <a:solidFill>
                <a:srgbClr val="FFFFFF"/>
              </a:solidFill>
              <a:latin typeface="Segoe UI"/>
              <a:cs typeface="Segoe UI"/>
            </a:endParaRPr>
          </a:p>
          <a:p>
            <a:pPr marL="0" indent="0">
              <a:buNone/>
            </a:pPr>
            <a:endParaRPr lang="en-GB" sz="2133" b="1" dirty="0">
              <a:solidFill>
                <a:srgbClr val="FFFFFF"/>
              </a:solidFill>
              <a:latin typeface="Segoe UI"/>
              <a:cs typeface="Segoe UI"/>
            </a:endParaRPr>
          </a:p>
          <a:p>
            <a:pPr marL="0" indent="0">
              <a:buNone/>
            </a:pPr>
            <a:endParaRPr lang="en-GB" sz="2133" b="1" dirty="0">
              <a:solidFill>
                <a:srgbClr val="FFFFFF"/>
              </a:solidFill>
              <a:latin typeface="Segoe UI"/>
              <a:cs typeface="Segoe UI"/>
            </a:endParaRPr>
          </a:p>
          <a:p>
            <a:pPr marL="0" indent="0">
              <a:buNone/>
            </a:pPr>
            <a:endParaRPr lang="en-GB" sz="2133" b="1" dirty="0">
              <a:solidFill>
                <a:srgbClr val="FFFFFF"/>
              </a:solidFill>
              <a:latin typeface="Segoe UI"/>
              <a:cs typeface="Segoe UI"/>
            </a:endParaRPr>
          </a:p>
          <a:p>
            <a:pPr marL="0" indent="0" algn="ctr">
              <a:buNone/>
            </a:pPr>
            <a:r>
              <a:rPr lang="en-GB" b="1" dirty="0">
                <a:solidFill>
                  <a:srgbClr val="FFFFFF"/>
                </a:solidFill>
                <a:latin typeface="Segoe UI"/>
                <a:cs typeface="Segoe UI"/>
              </a:rPr>
              <a:t>Fiona Florey – fiona@digitalcarehub.co.uk</a:t>
            </a:r>
          </a:p>
          <a:p>
            <a:pPr marL="0" indent="0" algn="ctr">
              <a:buNone/>
            </a:pPr>
            <a:r>
              <a:rPr lang="en-GB" b="1" dirty="0">
                <a:solidFill>
                  <a:srgbClr val="FFFFFF"/>
                </a:solidFill>
                <a:latin typeface="Segoe UI"/>
                <a:cs typeface="Segoe UI"/>
              </a:rPr>
              <a:t>Eleanor Ryles – eleanor@digitalcarehub.co.uk </a:t>
            </a:r>
            <a:endParaRPr lang="en-US" dirty="0">
              <a:solidFill>
                <a:srgbClr val="FFFFFF"/>
              </a:solidFill>
            </a:endParaRPr>
          </a:p>
        </p:txBody>
      </p:sp>
    </p:spTree>
    <p:extLst>
      <p:ext uri="{BB962C8B-B14F-4D97-AF65-F5344CB8AC3E}">
        <p14:creationId xmlns:p14="http://schemas.microsoft.com/office/powerpoint/2010/main" val="243756593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EEFFC-096F-60CC-DA1E-7829E352E3D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A14747E-BC8C-37E6-7BA6-CB75ED7FA267}"/>
              </a:ext>
            </a:extLst>
          </p:cNvPr>
          <p:cNvSpPr>
            <a:spLocks noGrp="1"/>
          </p:cNvSpPr>
          <p:nvPr>
            <p:ph type="subTitle" idx="4294967295"/>
          </p:nvPr>
        </p:nvSpPr>
        <p:spPr>
          <a:xfrm>
            <a:off x="551641" y="3189005"/>
            <a:ext cx="8823473" cy="3519778"/>
          </a:xfrm>
          <a:prstGeom prst="rect">
            <a:avLst/>
          </a:prstGeom>
        </p:spPr>
        <p:txBody>
          <a:bodyPr lIns="96000">
            <a:noAutofit/>
          </a:bodyPr>
          <a:lstStyle/>
          <a:p>
            <a:pPr marL="0" indent="0">
              <a:lnSpc>
                <a:spcPct val="80000"/>
              </a:lnSpc>
              <a:spcBef>
                <a:spcPts val="0"/>
              </a:spcBef>
              <a:spcAft>
                <a:spcPts val="213"/>
              </a:spcAft>
              <a:buNone/>
            </a:pPr>
            <a:r>
              <a:rPr lang="en-GB" sz="5500" b="1" dirty="0">
                <a:latin typeface="Calibri" panose="020F0502020204030204" pitchFamily="34" charset="0"/>
              </a:rPr>
              <a:t>Q&amp;A Panel Session</a:t>
            </a:r>
            <a:endParaRPr lang="en-GB" sz="5500" dirty="0">
              <a:latin typeface="Calibri" panose="020F0502020204030204" pitchFamily="34" charset="0"/>
            </a:endParaRPr>
          </a:p>
        </p:txBody>
      </p:sp>
      <p:sp>
        <p:nvSpPr>
          <p:cNvPr id="2" name="Subtitle 2">
            <a:extLst>
              <a:ext uri="{FF2B5EF4-FFF2-40B4-BE49-F238E27FC236}">
                <a16:creationId xmlns:a16="http://schemas.microsoft.com/office/drawing/2014/main" id="{38C0D307-C971-CFD4-4925-F7A81374C36A}"/>
              </a:ext>
            </a:extLst>
          </p:cNvPr>
          <p:cNvSpPr txBox="1">
            <a:spLocks/>
          </p:cNvSpPr>
          <p:nvPr/>
        </p:nvSpPr>
        <p:spPr>
          <a:xfrm>
            <a:off x="551641" y="3189005"/>
            <a:ext cx="8823473" cy="3519778"/>
          </a:xfrm>
          <a:prstGeom prst="rect">
            <a:avLst/>
          </a:prstGeom>
        </p:spPr>
        <p:txBody>
          <a:bodyPr lIns="96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75390">
              <a:lnSpc>
                <a:spcPct val="80000"/>
              </a:lnSpc>
              <a:spcBef>
                <a:spcPts val="0"/>
              </a:spcBef>
              <a:spcAft>
                <a:spcPts val="213"/>
              </a:spcAft>
              <a:buNone/>
            </a:pPr>
            <a:endParaRPr lang="en-GB" sz="9600" dirty="0">
              <a:solidFill>
                <a:prstClr val="black"/>
              </a:solidFill>
              <a:latin typeface="Calibri" panose="020F0502020204030204" pitchFamily="34" charset="0"/>
            </a:endParaRPr>
          </a:p>
        </p:txBody>
      </p:sp>
    </p:spTree>
    <p:extLst>
      <p:ext uri="{BB962C8B-B14F-4D97-AF65-F5344CB8AC3E}">
        <p14:creationId xmlns:p14="http://schemas.microsoft.com/office/powerpoint/2010/main" val="1323911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49B8328-BC45-416F-BF79-F4F1B1B39F18}"/>
              </a:ext>
            </a:extLst>
          </p:cNvPr>
          <p:cNvSpPr txBox="1"/>
          <p:nvPr/>
        </p:nvSpPr>
        <p:spPr>
          <a:xfrm>
            <a:off x="685801" y="1893762"/>
            <a:ext cx="11620500" cy="1751138"/>
          </a:xfrm>
          <a:prstGeom prst="rect">
            <a:avLst/>
          </a:prstGeom>
        </p:spPr>
        <p:txBody>
          <a:bodyPr lIns="0" tIns="0" rIns="0" bIns="0" numCol="1" spcCol="720000" rtlCol="0">
            <a:normAutofit/>
          </a:bodyPr>
          <a:lstStyle/>
          <a:p>
            <a:pPr marL="342900" indent="-342900" defTabSz="975390">
              <a:lnSpc>
                <a:spcPts val="2304"/>
              </a:lnSpc>
              <a:spcBef>
                <a:spcPts val="1067"/>
              </a:spcBef>
              <a:spcAft>
                <a:spcPts val="600"/>
              </a:spcAft>
              <a:buFont typeface="Wingdings" panose="05000000000000000000" pitchFamily="2" charset="2"/>
              <a:buChar char="v"/>
            </a:pPr>
            <a:r>
              <a:rPr lang="en-GB" sz="2400" b="1" noProof="0" dirty="0"/>
              <a:t>Now you know </a:t>
            </a:r>
            <a:r>
              <a:rPr lang="en-GB" sz="2400" noProof="0" dirty="0"/>
              <a:t>that website is built using WordPress</a:t>
            </a:r>
          </a:p>
          <a:p>
            <a:pPr marL="342900" indent="-342900" defTabSz="975390">
              <a:lnSpc>
                <a:spcPts val="2304"/>
              </a:lnSpc>
              <a:spcBef>
                <a:spcPts val="1067"/>
              </a:spcBef>
              <a:spcAft>
                <a:spcPts val="600"/>
              </a:spcAft>
              <a:buFont typeface="Arial" panose="020B0604020202020204" pitchFamily="34" charset="0"/>
              <a:buChar char="•"/>
            </a:pPr>
            <a:endParaRPr lang="en-GB" sz="2400" b="1" noProof="0" dirty="0"/>
          </a:p>
          <a:p>
            <a:pPr marL="342900" indent="-342900" defTabSz="975390">
              <a:lnSpc>
                <a:spcPts val="2304"/>
              </a:lnSpc>
              <a:spcBef>
                <a:spcPts val="1067"/>
              </a:spcBef>
              <a:spcAft>
                <a:spcPts val="600"/>
              </a:spcAft>
              <a:buFont typeface="Wingdings" panose="05000000000000000000" pitchFamily="2" charset="2"/>
              <a:buChar char="v"/>
            </a:pPr>
            <a:r>
              <a:rPr lang="en-GB" sz="2400" b="1" noProof="0" dirty="0"/>
              <a:t>Now you know </a:t>
            </a:r>
            <a:r>
              <a:rPr lang="en-GB" sz="2400" noProof="0" dirty="0"/>
              <a:t>the website designers haven’t disabled the admin dashboard</a:t>
            </a:r>
          </a:p>
        </p:txBody>
      </p:sp>
      <p:pic>
        <p:nvPicPr>
          <p:cNvPr id="3" name="Graphic 2" descr="Lock with solid fill">
            <a:extLst>
              <a:ext uri="{FF2B5EF4-FFF2-40B4-BE49-F238E27FC236}">
                <a16:creationId xmlns:a16="http://schemas.microsoft.com/office/drawing/2014/main" id="{A91F1F86-B979-EFC8-7251-46D4375D15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24275" y="4397586"/>
            <a:ext cx="914400" cy="914400"/>
          </a:xfrm>
          <a:prstGeom prst="rect">
            <a:avLst/>
          </a:prstGeom>
        </p:spPr>
      </p:pic>
      <p:pic>
        <p:nvPicPr>
          <p:cNvPr id="5" name="Graphic 4" descr="Unlock with solid fill">
            <a:extLst>
              <a:ext uri="{FF2B5EF4-FFF2-40B4-BE49-F238E27FC236}">
                <a16:creationId xmlns:a16="http://schemas.microsoft.com/office/drawing/2014/main" id="{CE514EDB-915D-C38C-E917-C0D0FAFF5F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61275" y="4397586"/>
            <a:ext cx="914400" cy="914400"/>
          </a:xfrm>
          <a:prstGeom prst="rect">
            <a:avLst/>
          </a:prstGeom>
        </p:spPr>
      </p:pic>
      <p:pic>
        <p:nvPicPr>
          <p:cNvPr id="11" name="Graphic 10" descr="Internet with solid fill">
            <a:extLst>
              <a:ext uri="{FF2B5EF4-FFF2-40B4-BE49-F238E27FC236}">
                <a16:creationId xmlns:a16="http://schemas.microsoft.com/office/drawing/2014/main" id="{E996F5A0-FFDF-C46F-C4FC-9DFFF14CCA6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10212" y="4215023"/>
            <a:ext cx="1279525" cy="1279525"/>
          </a:xfrm>
          <a:prstGeom prst="rect">
            <a:avLst/>
          </a:prstGeom>
        </p:spPr>
      </p:pic>
    </p:spTree>
    <p:extLst>
      <p:ext uri="{BB962C8B-B14F-4D97-AF65-F5344CB8AC3E}">
        <p14:creationId xmlns:p14="http://schemas.microsoft.com/office/powerpoint/2010/main" val="3650660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7EBC78-2860-4CC7-2035-2E4B1F30CC82}"/>
              </a:ext>
            </a:extLst>
          </p:cNvPr>
          <p:cNvSpPr>
            <a:spLocks noGrp="1"/>
          </p:cNvSpPr>
          <p:nvPr>
            <p:ph type="body" sz="quarter" idx="10"/>
          </p:nvPr>
        </p:nvSpPr>
        <p:spPr/>
        <p:txBody>
          <a:bodyPr/>
          <a:lstStyle/>
          <a:p>
            <a:r>
              <a:rPr lang="en-GB" noProof="0" dirty="0"/>
              <a:t>Hacker Thinking</a:t>
            </a:r>
          </a:p>
        </p:txBody>
      </p:sp>
      <p:sp>
        <p:nvSpPr>
          <p:cNvPr id="3" name="Text Placeholder 2">
            <a:extLst>
              <a:ext uri="{FF2B5EF4-FFF2-40B4-BE49-F238E27FC236}">
                <a16:creationId xmlns:a16="http://schemas.microsoft.com/office/drawing/2014/main" id="{1C4454D4-E058-502F-065C-7C516102B2CB}"/>
              </a:ext>
            </a:extLst>
          </p:cNvPr>
          <p:cNvSpPr>
            <a:spLocks noGrp="1"/>
          </p:cNvSpPr>
          <p:nvPr>
            <p:ph type="body" sz="quarter" idx="11"/>
          </p:nvPr>
        </p:nvSpPr>
        <p:spPr>
          <a:xfrm>
            <a:off x="1318056" y="2859834"/>
            <a:ext cx="4800601" cy="3003973"/>
          </a:xfrm>
        </p:spPr>
        <p:txBody>
          <a:bodyPr/>
          <a:lstStyle/>
          <a:p>
            <a:pPr marL="390168" indent="-390168">
              <a:buFont typeface="Arial" panose="020B0604020202020204" pitchFamily="34" charset="0"/>
              <a:buChar char="•"/>
            </a:pPr>
            <a:r>
              <a:rPr lang="en-GB" sz="1707" noProof="0" dirty="0"/>
              <a:t>OSINT</a:t>
            </a:r>
          </a:p>
          <a:p>
            <a:pPr marL="390168" indent="-390168">
              <a:buFont typeface="Arial" panose="020B0604020202020204" pitchFamily="34" charset="0"/>
              <a:buChar char="•"/>
            </a:pPr>
            <a:r>
              <a:rPr lang="en-GB" sz="1707" noProof="0" dirty="0"/>
              <a:t>Phishing</a:t>
            </a:r>
          </a:p>
          <a:p>
            <a:pPr marL="390168" indent="-390168">
              <a:buFont typeface="Arial" panose="020B0604020202020204" pitchFamily="34" charset="0"/>
              <a:buChar char="•"/>
            </a:pPr>
            <a:r>
              <a:rPr lang="en-GB" sz="1707" noProof="0" dirty="0"/>
              <a:t>Artificial Intelligence</a:t>
            </a:r>
          </a:p>
          <a:p>
            <a:pPr marL="390168" indent="-390168">
              <a:buFont typeface="Arial" panose="020B0604020202020204" pitchFamily="34" charset="0"/>
              <a:buChar char="•"/>
            </a:pPr>
            <a:r>
              <a:rPr lang="en-GB" sz="1707" noProof="0" dirty="0"/>
              <a:t>Social Engineering/Digital Footprint</a:t>
            </a:r>
          </a:p>
          <a:p>
            <a:pPr marL="390168" indent="-390168">
              <a:buFont typeface="Arial" panose="020B0604020202020204" pitchFamily="34" charset="0"/>
              <a:buChar char="•"/>
            </a:pPr>
            <a:r>
              <a:rPr lang="en-GB" sz="1707" noProof="0" dirty="0"/>
              <a:t>Lateral Movement</a:t>
            </a:r>
          </a:p>
          <a:p>
            <a:pPr marL="390168" indent="-390168">
              <a:buFont typeface="Arial" panose="020B0604020202020204" pitchFamily="34" charset="0"/>
              <a:buChar char="•"/>
            </a:pPr>
            <a:r>
              <a:rPr lang="en-GB" sz="1707" noProof="0" dirty="0"/>
              <a:t>Password Cracking</a:t>
            </a:r>
          </a:p>
        </p:txBody>
      </p:sp>
      <p:pic>
        <p:nvPicPr>
          <p:cNvPr id="5" name="Picture Placeholder 4" descr="Angle view of circuit shaped like a brain">
            <a:extLst>
              <a:ext uri="{FF2B5EF4-FFF2-40B4-BE49-F238E27FC236}">
                <a16:creationId xmlns:a16="http://schemas.microsoft.com/office/drawing/2014/main" id="{771EE1C9-3CB7-2FE3-0932-0AFD6AD05DA2}"/>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5116" b="5116"/>
          <a:stretch>
            <a:fillRect/>
          </a:stretch>
        </p:blipFill>
        <p:spPr>
          <a:prstGeom prst="rect">
            <a:avLst/>
          </a:prstGeom>
          <a:ln>
            <a:noFill/>
          </a:ln>
          <a:effectLst>
            <a:softEdge rad="112500"/>
          </a:effectLst>
        </p:spPr>
      </p:pic>
    </p:spTree>
    <p:extLst>
      <p:ext uri="{BB962C8B-B14F-4D97-AF65-F5344CB8AC3E}">
        <p14:creationId xmlns:p14="http://schemas.microsoft.com/office/powerpoint/2010/main" val="1735392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2F019E-20DF-91CA-F184-C6EFAFD599FD}"/>
              </a:ext>
            </a:extLst>
          </p:cNvPr>
          <p:cNvSpPr>
            <a:spLocks noGrp="1"/>
          </p:cNvSpPr>
          <p:nvPr>
            <p:ph type="body" sz="quarter" idx="10"/>
          </p:nvPr>
        </p:nvSpPr>
        <p:spPr/>
        <p:txBody>
          <a:bodyPr/>
          <a:lstStyle/>
          <a:p>
            <a:r>
              <a:rPr lang="en-GB" b="1" noProof="0" dirty="0"/>
              <a:t>O</a:t>
            </a:r>
            <a:r>
              <a:rPr lang="en-GB" noProof="0" dirty="0"/>
              <a:t>pen-Source Intelligence Gathering </a:t>
            </a:r>
            <a:r>
              <a:rPr lang="en-GB" sz="2133" noProof="0" dirty="0"/>
              <a:t>(scouting)</a:t>
            </a:r>
            <a:endParaRPr lang="en-GB" noProof="0" dirty="0"/>
          </a:p>
        </p:txBody>
      </p:sp>
      <p:sp>
        <p:nvSpPr>
          <p:cNvPr id="3" name="Text Placeholder 2">
            <a:extLst>
              <a:ext uri="{FF2B5EF4-FFF2-40B4-BE49-F238E27FC236}">
                <a16:creationId xmlns:a16="http://schemas.microsoft.com/office/drawing/2014/main" id="{FB1F0908-FA8A-1B2C-2F11-DB950EFE3054}"/>
              </a:ext>
            </a:extLst>
          </p:cNvPr>
          <p:cNvSpPr>
            <a:spLocks noGrp="1"/>
          </p:cNvSpPr>
          <p:nvPr>
            <p:ph type="body" sz="quarter" idx="11"/>
          </p:nvPr>
        </p:nvSpPr>
        <p:spPr/>
        <p:txBody>
          <a:bodyPr/>
          <a:lstStyle/>
          <a:p>
            <a:r>
              <a:rPr lang="en-GB" noProof="0" dirty="0"/>
              <a:t>OSINT is the collection and analysis of data gathered from open sources (overt sources and publicly available information) to produce actionable intelligence. </a:t>
            </a:r>
          </a:p>
          <a:p>
            <a:pPr algn="ctr"/>
            <a:endParaRPr lang="en-GB" noProof="0" dirty="0"/>
          </a:p>
          <a:p>
            <a:pPr algn="ctr"/>
            <a:r>
              <a:rPr lang="en-GB" b="1" noProof="0" dirty="0"/>
              <a:t>How many of you have you have been involved with this  type of intelligence gathering?</a:t>
            </a:r>
          </a:p>
        </p:txBody>
      </p:sp>
      <p:pic>
        <p:nvPicPr>
          <p:cNvPr id="5" name="Picture Placeholder 4" descr="Binary code on screen">
            <a:extLst>
              <a:ext uri="{FF2B5EF4-FFF2-40B4-BE49-F238E27FC236}">
                <a16:creationId xmlns:a16="http://schemas.microsoft.com/office/drawing/2014/main" id="{7341075C-4004-2EFE-4FA8-B3AA4D0CCBD2}"/>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5056" r="5056"/>
          <a:stretch>
            <a:fillRect/>
          </a:stretch>
        </p:blipFill>
        <p:spPr>
          <a:xfrm>
            <a:off x="1320589" y="2765215"/>
            <a:ext cx="4800601" cy="3003973"/>
          </a:xfrm>
          <a:prstGeom prst="rect">
            <a:avLst/>
          </a:prstGeom>
        </p:spPr>
      </p:pic>
    </p:spTree>
    <p:extLst>
      <p:ext uri="{BB962C8B-B14F-4D97-AF65-F5344CB8AC3E}">
        <p14:creationId xmlns:p14="http://schemas.microsoft.com/office/powerpoint/2010/main" val="10728151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7EBC78-2860-4CC7-2035-2E4B1F30CC82}"/>
              </a:ext>
            </a:extLst>
          </p:cNvPr>
          <p:cNvSpPr>
            <a:spLocks noGrp="1"/>
          </p:cNvSpPr>
          <p:nvPr>
            <p:ph type="body" sz="quarter" idx="10"/>
          </p:nvPr>
        </p:nvSpPr>
        <p:spPr/>
        <p:txBody>
          <a:bodyPr/>
          <a:lstStyle/>
          <a:p>
            <a:r>
              <a:rPr lang="en-GB" b="1" noProof="0" dirty="0"/>
              <a:t>O</a:t>
            </a:r>
            <a:r>
              <a:rPr lang="en-GB" noProof="0" dirty="0"/>
              <a:t>pen-Source Intelligence</a:t>
            </a:r>
          </a:p>
        </p:txBody>
      </p:sp>
      <p:sp>
        <p:nvSpPr>
          <p:cNvPr id="3" name="Text Placeholder 2">
            <a:extLst>
              <a:ext uri="{FF2B5EF4-FFF2-40B4-BE49-F238E27FC236}">
                <a16:creationId xmlns:a16="http://schemas.microsoft.com/office/drawing/2014/main" id="{1C4454D4-E058-502F-065C-7C516102B2CB}"/>
              </a:ext>
            </a:extLst>
          </p:cNvPr>
          <p:cNvSpPr>
            <a:spLocks noGrp="1"/>
          </p:cNvSpPr>
          <p:nvPr>
            <p:ph type="body" sz="quarter" idx="11"/>
          </p:nvPr>
        </p:nvSpPr>
        <p:spPr>
          <a:xfrm>
            <a:off x="1320589" y="2765214"/>
            <a:ext cx="4800601" cy="3260772"/>
          </a:xfrm>
        </p:spPr>
        <p:txBody>
          <a:bodyPr/>
          <a:lstStyle/>
          <a:p>
            <a:r>
              <a:rPr lang="en-GB" b="1" noProof="0" dirty="0"/>
              <a:t>…You ever checked on your best friend's new date on social media? </a:t>
            </a:r>
          </a:p>
          <a:p>
            <a:pPr marL="304810" indent="-304810">
              <a:buFont typeface="Arial" panose="020B0604020202020204" pitchFamily="34" charset="0"/>
              <a:buChar char="•"/>
            </a:pPr>
            <a:r>
              <a:rPr lang="en-GB" noProof="0" dirty="0"/>
              <a:t>Search Engines (Google, DuckDuckGo, Yippy, </a:t>
            </a:r>
            <a:r>
              <a:rPr lang="en-GB" noProof="0" dirty="0" err="1"/>
              <a:t>DogPile</a:t>
            </a:r>
            <a:r>
              <a:rPr lang="en-GB" noProof="0" dirty="0"/>
              <a:t>)</a:t>
            </a:r>
          </a:p>
          <a:p>
            <a:pPr marL="304810" indent="-304810">
              <a:buFont typeface="Arial" panose="020B0604020202020204" pitchFamily="34" charset="0"/>
              <a:buChar char="•"/>
            </a:pPr>
            <a:r>
              <a:rPr lang="en-GB" noProof="0" dirty="0"/>
              <a:t>Companies House</a:t>
            </a:r>
          </a:p>
          <a:p>
            <a:pPr marL="304810" indent="-304810">
              <a:buFont typeface="Arial" panose="020B0604020202020204" pitchFamily="34" charset="0"/>
              <a:buChar char="•"/>
            </a:pPr>
            <a:r>
              <a:rPr lang="en-GB" noProof="0" dirty="0"/>
              <a:t>Reverse Image Search (</a:t>
            </a:r>
            <a:r>
              <a:rPr lang="en-GB" noProof="0" dirty="0" err="1"/>
              <a:t>TinEye</a:t>
            </a:r>
            <a:r>
              <a:rPr lang="en-GB" noProof="0" dirty="0"/>
              <a:t>, Google)</a:t>
            </a:r>
          </a:p>
          <a:p>
            <a:pPr marL="304810" indent="-304810">
              <a:buFont typeface="Arial" panose="020B0604020202020204" pitchFamily="34" charset="0"/>
              <a:buChar char="•"/>
            </a:pPr>
            <a:r>
              <a:rPr lang="en-GB" noProof="0" dirty="0"/>
              <a:t>Social Media (Facebook, LinkedIn, IG)</a:t>
            </a:r>
          </a:p>
          <a:p>
            <a:pPr marL="304810" indent="-304810">
              <a:buFont typeface="Arial" panose="020B0604020202020204" pitchFamily="34" charset="0"/>
              <a:buChar char="•"/>
            </a:pPr>
            <a:r>
              <a:rPr lang="en-GB" noProof="0" dirty="0"/>
              <a:t>HUMINT (Friends, colleagues, family members)</a:t>
            </a:r>
          </a:p>
          <a:p>
            <a:endParaRPr lang="en-GB" noProof="0" dirty="0"/>
          </a:p>
        </p:txBody>
      </p:sp>
      <p:pic>
        <p:nvPicPr>
          <p:cNvPr id="5" name="Picture Placeholder 4" descr="People looking at smartphone">
            <a:extLst>
              <a:ext uri="{FF2B5EF4-FFF2-40B4-BE49-F238E27FC236}">
                <a16:creationId xmlns:a16="http://schemas.microsoft.com/office/drawing/2014/main" id="{AD50D465-E2BE-F61B-72BC-BE33E3305AB8}"/>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3085" b="3085"/>
          <a:stretch/>
        </p:blipFill>
        <p:spPr>
          <a:xfrm>
            <a:off x="6889962" y="2765215"/>
            <a:ext cx="4800599" cy="3003973"/>
          </a:xfrm>
          <a:prstGeom prst="rect">
            <a:avLst/>
          </a:prstGeom>
          <a:ln>
            <a:noFill/>
          </a:ln>
          <a:effectLst>
            <a:softEdge rad="112500"/>
          </a:effectLst>
        </p:spPr>
      </p:pic>
    </p:spTree>
    <p:extLst>
      <p:ext uri="{BB962C8B-B14F-4D97-AF65-F5344CB8AC3E}">
        <p14:creationId xmlns:p14="http://schemas.microsoft.com/office/powerpoint/2010/main" val="9558791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phishing copy 4"/>
        <p:cNvGrpSpPr/>
        <p:nvPr/>
      </p:nvGrpSpPr>
      <p:grpSpPr>
        <a:xfrm>
          <a:off x="0" y="0"/>
          <a:ext cx="0" cy="0"/>
          <a:chOff x="0" y="0"/>
          <a:chExt cx="0" cy="0"/>
        </a:xfrm>
      </p:grpSpPr>
      <p:sp>
        <p:nvSpPr>
          <p:cNvPr id="3" name="Body text copy"/>
          <p:cNvSpPr/>
          <p:nvPr/>
        </p:nvSpPr>
        <p:spPr>
          <a:xfrm rot="-2700000">
            <a:off x="10060944" y="706290"/>
            <a:ext cx="2684739" cy="456977"/>
          </a:xfrm>
          <a:prstGeom prst="rect">
            <a:avLst/>
          </a:prstGeom>
        </p:spPr>
        <p:txBody>
          <a:bodyPr spcFirstLastPara="0" lIns="0" tIns="0" rIns="0" bIns="0" anchor="t"/>
          <a:lstStyle/>
          <a:p>
            <a:pPr algn="ctr" defTabSz="975390" hangingPunct="0"/>
            <a:r>
              <a:rPr lang="en-GB" sz="2998" spc="599" noProof="0" dirty="0">
                <a:solidFill>
                  <a:srgbClr val="FFFFFF"/>
                </a:solidFill>
                <a:latin typeface="Nixie One"/>
                <a:cs typeface="Nixie One"/>
              </a:rPr>
              <a:t>🎣</a:t>
            </a:r>
          </a:p>
        </p:txBody>
      </p:sp>
      <p:pic>
        <p:nvPicPr>
          <p:cNvPr id="4" name="customLine copy 5"/>
          <p:cNvPicPr/>
          <p:nvPr/>
        </p:nvPicPr>
        <p:blipFill rotWithShape="1">
          <a:blip r:embed="rId3"/>
          <a:stretch>
            <a:fillRect/>
          </a:stretch>
        </p:blipFill>
        <p:spPr>
          <a:xfrm>
            <a:off x="-87086" y="1785"/>
            <a:ext cx="2046512" cy="190407"/>
          </a:xfrm>
          <a:prstGeom prst="rect">
            <a:avLst/>
          </a:prstGeom>
        </p:spPr>
      </p:pic>
      <p:pic>
        <p:nvPicPr>
          <p:cNvPr id="5" name="customLine copy 6"/>
          <p:cNvPicPr/>
          <p:nvPr/>
        </p:nvPicPr>
        <p:blipFill rotWithShape="1">
          <a:blip r:embed="rId3"/>
          <a:stretch>
            <a:fillRect/>
          </a:stretch>
        </p:blipFill>
        <p:spPr>
          <a:xfrm rot="5400000">
            <a:off x="-924877" y="839576"/>
            <a:ext cx="2046512" cy="190407"/>
          </a:xfrm>
          <a:prstGeom prst="rect">
            <a:avLst/>
          </a:prstGeom>
        </p:spPr>
      </p:pic>
      <p:sp>
        <p:nvSpPr>
          <p:cNvPr id="6" name="Body text copy copy 6"/>
          <p:cNvSpPr/>
          <p:nvPr/>
        </p:nvSpPr>
        <p:spPr>
          <a:xfrm>
            <a:off x="4802693" y="201712"/>
            <a:ext cx="3405766" cy="666425"/>
          </a:xfrm>
          <a:prstGeom prst="rect">
            <a:avLst/>
          </a:prstGeom>
        </p:spPr>
        <p:txBody>
          <a:bodyPr spcFirstLastPara="0" lIns="95203" tIns="47602" rIns="95203" bIns="0" anchor="t"/>
          <a:lstStyle/>
          <a:p>
            <a:pPr defTabSz="975390" hangingPunct="0">
              <a:lnSpc>
                <a:spcPct val="125000"/>
              </a:lnSpc>
            </a:pPr>
            <a:r>
              <a:rPr lang="en-GB" sz="2998" noProof="0" dirty="0">
                <a:solidFill>
                  <a:srgbClr val="FFFFFF"/>
                </a:solidFill>
                <a:latin typeface="Nixie One"/>
                <a:cs typeface="Nixie One"/>
              </a:rPr>
              <a:t>Phishing Attacks</a:t>
            </a:r>
          </a:p>
        </p:txBody>
      </p:sp>
      <p:sp>
        <p:nvSpPr>
          <p:cNvPr id="7" name="Body text copy copy 7"/>
          <p:cNvSpPr/>
          <p:nvPr/>
        </p:nvSpPr>
        <p:spPr>
          <a:xfrm>
            <a:off x="679167" y="1452478"/>
            <a:ext cx="6569132" cy="4877705"/>
          </a:xfrm>
          <a:prstGeom prst="rect">
            <a:avLst/>
          </a:prstGeom>
        </p:spPr>
        <p:txBody>
          <a:bodyPr spcFirstLastPara="0" lIns="95203" tIns="47602" rIns="95203" bIns="0" anchor="t"/>
          <a:lstStyle/>
          <a:p>
            <a:pPr algn="ctr" defTabSz="975390">
              <a:lnSpc>
                <a:spcPts val="2304"/>
              </a:lnSpc>
            </a:pPr>
            <a:r>
              <a:rPr lang="en-GB" sz="1707" b="1" strike="sngStrike" noProof="0" dirty="0">
                <a:solidFill>
                  <a:srgbClr val="221C34"/>
                </a:solidFill>
                <a:latin typeface="Segoe UI"/>
              </a:rPr>
              <a:t>Phishing</a:t>
            </a:r>
            <a:r>
              <a:rPr lang="en-GB" sz="1707" b="1" noProof="0" dirty="0">
                <a:solidFill>
                  <a:srgbClr val="221C34"/>
                </a:solidFill>
                <a:latin typeface="Segoe UI"/>
              </a:rPr>
              <a:t> Scams</a:t>
            </a:r>
          </a:p>
          <a:p>
            <a:pPr algn="ctr" defTabSz="975390">
              <a:lnSpc>
                <a:spcPts val="2304"/>
              </a:lnSpc>
            </a:pPr>
            <a:r>
              <a:rPr lang="en-GB" sz="1707" noProof="0" dirty="0">
                <a:solidFill>
                  <a:srgbClr val="221C34"/>
                </a:solidFill>
                <a:latin typeface="Segoe UI"/>
              </a:rPr>
              <a:t>Phishing | Spear Phishing | Whaling</a:t>
            </a:r>
          </a:p>
          <a:p>
            <a:pPr algn="ctr" defTabSz="975390">
              <a:lnSpc>
                <a:spcPts val="2304"/>
              </a:lnSpc>
            </a:pPr>
            <a:r>
              <a:rPr lang="en-GB" sz="1707" noProof="0" dirty="0">
                <a:solidFill>
                  <a:srgbClr val="221C34"/>
                </a:solidFill>
                <a:latin typeface="Segoe UI"/>
              </a:rPr>
              <a:t>---</a:t>
            </a:r>
          </a:p>
          <a:p>
            <a:pPr algn="ctr" defTabSz="975390">
              <a:lnSpc>
                <a:spcPts val="2304"/>
              </a:lnSpc>
            </a:pPr>
            <a:r>
              <a:rPr lang="en-GB" sz="1707" noProof="0" dirty="0">
                <a:solidFill>
                  <a:srgbClr val="221C34"/>
                </a:solidFill>
                <a:latin typeface="Segoe UI"/>
              </a:rPr>
              <a:t>Vishing | Smishing | Quishing</a:t>
            </a:r>
          </a:p>
          <a:p>
            <a:pPr algn="ctr" defTabSz="975390">
              <a:lnSpc>
                <a:spcPts val="2304"/>
              </a:lnSpc>
            </a:pPr>
            <a:r>
              <a:rPr lang="en-GB" sz="1707" noProof="0" dirty="0">
                <a:solidFill>
                  <a:srgbClr val="221C34"/>
                </a:solidFill>
                <a:latin typeface="Segoe UI"/>
              </a:rPr>
              <a:t>---</a:t>
            </a:r>
          </a:p>
          <a:p>
            <a:pPr algn="ctr" defTabSz="975390">
              <a:lnSpc>
                <a:spcPts val="2304"/>
              </a:lnSpc>
            </a:pPr>
            <a:r>
              <a:rPr lang="en-GB" sz="1707" noProof="0" dirty="0">
                <a:solidFill>
                  <a:srgbClr val="221C34"/>
                </a:solidFill>
                <a:latin typeface="Segoe UI"/>
              </a:rPr>
              <a:t>The scam changes but the 3 things they want you to do never change</a:t>
            </a:r>
          </a:p>
          <a:p>
            <a:pPr algn="ctr" defTabSz="975390">
              <a:lnSpc>
                <a:spcPts val="2304"/>
              </a:lnSpc>
            </a:pPr>
            <a:r>
              <a:rPr lang="en-GB" sz="1707" noProof="0" dirty="0">
                <a:solidFill>
                  <a:srgbClr val="221C34"/>
                </a:solidFill>
                <a:latin typeface="Segoe UI"/>
              </a:rPr>
              <a:t>---</a:t>
            </a:r>
          </a:p>
          <a:p>
            <a:pPr algn="ctr" defTabSz="975390">
              <a:lnSpc>
                <a:spcPts val="2304"/>
              </a:lnSpc>
            </a:pPr>
            <a:r>
              <a:rPr lang="en-GB" sz="1707" noProof="0" dirty="0">
                <a:solidFill>
                  <a:srgbClr val="221C34"/>
                </a:solidFill>
                <a:latin typeface="Segoe UI"/>
              </a:rPr>
              <a:t>Click on a link | Open an attachment | Divulge information</a:t>
            </a:r>
          </a:p>
          <a:p>
            <a:pPr algn="ctr" defTabSz="975390">
              <a:lnSpc>
                <a:spcPts val="2304"/>
              </a:lnSpc>
            </a:pPr>
            <a:r>
              <a:rPr lang="en-GB" sz="1707" noProof="0" dirty="0">
                <a:solidFill>
                  <a:srgbClr val="221C34"/>
                </a:solidFill>
                <a:latin typeface="Segoe UI"/>
              </a:rPr>
              <a:t>---</a:t>
            </a:r>
          </a:p>
          <a:p>
            <a:pPr algn="ctr" defTabSz="975390">
              <a:lnSpc>
                <a:spcPts val="2304"/>
              </a:lnSpc>
            </a:pPr>
            <a:r>
              <a:rPr lang="en-GB" sz="1707" noProof="0" dirty="0">
                <a:solidFill>
                  <a:srgbClr val="221C34"/>
                </a:solidFill>
                <a:latin typeface="Segoe UI"/>
              </a:rPr>
              <a:t>Motivation: Want your login details, want to deliver malware, want your data</a:t>
            </a:r>
          </a:p>
          <a:p>
            <a:pPr algn="ctr" defTabSz="975390">
              <a:lnSpc>
                <a:spcPts val="2304"/>
              </a:lnSpc>
            </a:pPr>
            <a:r>
              <a:rPr lang="en-GB" sz="1707" noProof="0" dirty="0">
                <a:solidFill>
                  <a:srgbClr val="221C34"/>
                </a:solidFill>
                <a:latin typeface="Segoe UI"/>
              </a:rPr>
              <a:t>---</a:t>
            </a:r>
          </a:p>
          <a:p>
            <a:pPr algn="ctr" defTabSz="975390">
              <a:lnSpc>
                <a:spcPts val="2304"/>
              </a:lnSpc>
            </a:pPr>
            <a:r>
              <a:rPr lang="en-GB" sz="1707" noProof="0" dirty="0">
                <a:solidFill>
                  <a:srgbClr val="221C34"/>
                </a:solidFill>
                <a:latin typeface="Segoe UI"/>
              </a:rPr>
              <a:t>Use tried and tested psychological cues to action</a:t>
            </a:r>
          </a:p>
          <a:p>
            <a:pPr algn="ctr" defTabSz="975390">
              <a:lnSpc>
                <a:spcPts val="2304"/>
              </a:lnSpc>
            </a:pPr>
            <a:r>
              <a:rPr lang="en-GB" sz="1707" b="1" noProof="0" dirty="0">
                <a:solidFill>
                  <a:srgbClr val="221C34"/>
                </a:solidFill>
                <a:latin typeface="Segoe UI"/>
              </a:rPr>
              <a:t>Authority. Scarcity. Time Pressure.</a:t>
            </a:r>
          </a:p>
        </p:txBody>
      </p:sp>
      <p:pic>
        <p:nvPicPr>
          <p:cNvPr id="8" name="image"/>
          <p:cNvPicPr/>
          <p:nvPr/>
        </p:nvPicPr>
        <p:blipFill rotWithShape="1">
          <a:blip r:embed="rId4"/>
          <a:stretch>
            <a:fillRect/>
          </a:stretch>
        </p:blipFill>
        <p:spPr>
          <a:xfrm>
            <a:off x="7574286" y="1534563"/>
            <a:ext cx="4854455" cy="4713537"/>
          </a:xfrm>
          <a:prstGeom prst="rect">
            <a:avLst/>
          </a:prstGeom>
          <a:ln>
            <a:noFill/>
          </a:ln>
          <a:effectLst>
            <a:softEdge rad="112500"/>
          </a:effectLst>
        </p:spPr>
      </p:pic>
    </p:spTree>
    <p:extLst>
      <p:ext uri="{BB962C8B-B14F-4D97-AF65-F5344CB8AC3E}">
        <p14:creationId xmlns:p14="http://schemas.microsoft.com/office/powerpoint/2010/main" val="39300242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2F019E-20DF-91CA-F184-C6EFAFD599FD}"/>
              </a:ext>
            </a:extLst>
          </p:cNvPr>
          <p:cNvSpPr>
            <a:spLocks noGrp="1"/>
          </p:cNvSpPr>
          <p:nvPr>
            <p:ph type="body" sz="quarter" idx="10"/>
          </p:nvPr>
        </p:nvSpPr>
        <p:spPr/>
        <p:txBody>
          <a:bodyPr/>
          <a:lstStyle/>
          <a:p>
            <a:r>
              <a:rPr lang="en-GB" b="1" noProof="0" dirty="0"/>
              <a:t>AI-Powered Social Engineering: An Ongoing Threat</a:t>
            </a:r>
            <a:endParaRPr lang="en-GB" noProof="0" dirty="0"/>
          </a:p>
        </p:txBody>
      </p:sp>
      <p:sp>
        <p:nvSpPr>
          <p:cNvPr id="3" name="Text Placeholder 2">
            <a:extLst>
              <a:ext uri="{FF2B5EF4-FFF2-40B4-BE49-F238E27FC236}">
                <a16:creationId xmlns:a16="http://schemas.microsoft.com/office/drawing/2014/main" id="{FB1F0908-FA8A-1B2C-2F11-DB950EFE3054}"/>
              </a:ext>
            </a:extLst>
          </p:cNvPr>
          <p:cNvSpPr>
            <a:spLocks noGrp="1"/>
          </p:cNvSpPr>
          <p:nvPr>
            <p:ph type="body" sz="quarter" idx="11"/>
          </p:nvPr>
        </p:nvSpPr>
        <p:spPr>
          <a:xfrm>
            <a:off x="5720136" y="2588085"/>
            <a:ext cx="6479868" cy="3466873"/>
          </a:xfrm>
        </p:spPr>
        <p:txBody>
          <a:bodyPr/>
          <a:lstStyle/>
          <a:p>
            <a:r>
              <a:rPr lang="en-GB" noProof="0" dirty="0"/>
              <a:t>The rise of AI tools, like ChatGPT, has made social engineering scams more sophisticated and convincing. Attackers can now generate highly persuasive messages in numerous mediums with flawless language, mimicking real businesses or individuals with ease.</a:t>
            </a:r>
          </a:p>
          <a:p>
            <a:r>
              <a:rPr lang="en-GB" b="1" noProof="0" dirty="0"/>
              <a:t>Key Risks:</a:t>
            </a:r>
          </a:p>
          <a:p>
            <a:pPr marL="304810" indent="-304810">
              <a:buFont typeface="Arial" panose="020B0604020202020204" pitchFamily="34" charset="0"/>
              <a:buChar char="•"/>
            </a:pPr>
            <a:r>
              <a:rPr lang="en-GB" noProof="0" dirty="0"/>
              <a:t>AI automates at scale, increasing attack volume.</a:t>
            </a:r>
          </a:p>
          <a:p>
            <a:pPr marL="304810" indent="-304810">
              <a:buFont typeface="Arial" panose="020B0604020202020204" pitchFamily="34" charset="0"/>
              <a:buChar char="•"/>
            </a:pPr>
            <a:r>
              <a:rPr lang="en-GB" noProof="0" dirty="0"/>
              <a:t>Emails &amp; messages are harder to detect, even for trained users.</a:t>
            </a:r>
          </a:p>
          <a:p>
            <a:pPr marL="304810" indent="-304810">
              <a:buFont typeface="Arial" panose="020B0604020202020204" pitchFamily="34" charset="0"/>
              <a:buChar char="•"/>
            </a:pPr>
            <a:r>
              <a:rPr lang="en-GB" noProof="0" dirty="0"/>
              <a:t>Traditional anti-phishing defences may struggle to keep up.</a:t>
            </a:r>
          </a:p>
          <a:p>
            <a:r>
              <a:rPr lang="en-GB" noProof="0" dirty="0"/>
              <a:t>As AI evolves, staying ahead of these threats requires stronger detection strategies and awareness efforts.</a:t>
            </a:r>
          </a:p>
          <a:p>
            <a:endParaRPr lang="en-GB" noProof="0" dirty="0"/>
          </a:p>
        </p:txBody>
      </p:sp>
      <p:pic>
        <p:nvPicPr>
          <p:cNvPr id="13" name="Video 10" title="Cogs turning inside head outline">
            <a:hlinkClick r:id="" action="ppaction://media"/>
            <a:extLst>
              <a:ext uri="{FF2B5EF4-FFF2-40B4-BE49-F238E27FC236}">
                <a16:creationId xmlns:a16="http://schemas.microsoft.com/office/drawing/2014/main" id="{AAE89179-C43F-5385-DDFB-E09E634AB23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19962" y="2908878"/>
            <a:ext cx="4236755" cy="2383174"/>
          </a:xfrm>
          <a:prstGeom prst="rect">
            <a:avLst/>
          </a:prstGeom>
          <a:ln>
            <a:noFill/>
          </a:ln>
          <a:effectLst>
            <a:softEdge rad="112500"/>
          </a:effectLst>
        </p:spPr>
      </p:pic>
    </p:spTree>
    <p:extLst>
      <p:ext uri="{BB962C8B-B14F-4D97-AF65-F5344CB8AC3E}">
        <p14:creationId xmlns:p14="http://schemas.microsoft.com/office/powerpoint/2010/main" val="3967113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3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mute="1">
                <p:cTn id="12" repeatCount="indefinite" fill="hold" display="0">
                  <p:stCondLst>
                    <p:cond delay="indefinite"/>
                  </p:stCondLst>
                </p:cTn>
                <p:tgtEl>
                  <p:spTgt spid="1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14F4502-A631-4182-AE7F-0D0A15C6ACEE}"/>
              </a:ext>
            </a:extLst>
          </p:cNvPr>
          <p:cNvSpPr txBox="1"/>
          <p:nvPr/>
        </p:nvSpPr>
        <p:spPr>
          <a:xfrm>
            <a:off x="1305357" y="1712807"/>
            <a:ext cx="10375037" cy="417429"/>
          </a:xfrm>
          <a:prstGeom prst="rect">
            <a:avLst/>
          </a:prstGeom>
        </p:spPr>
        <p:txBody>
          <a:bodyPr lIns="0" tIns="0" rIns="0" bIns="0" rtlCol="0">
            <a:normAutofit/>
          </a:bodyPr>
          <a:lstStyle/>
          <a:p>
            <a:pPr defTabSz="975390">
              <a:lnSpc>
                <a:spcPct val="90000"/>
              </a:lnSpc>
              <a:spcBef>
                <a:spcPts val="1067"/>
              </a:spcBef>
              <a:spcAft>
                <a:spcPts val="600"/>
              </a:spcAft>
            </a:pPr>
            <a:r>
              <a:rPr lang="en-GB" sz="2773" noProof="0" dirty="0">
                <a:latin typeface="+mj-lt"/>
              </a:rPr>
              <a:t>AI-Powered Deepfakes: An Emerging Threat</a:t>
            </a:r>
          </a:p>
        </p:txBody>
      </p:sp>
      <p:sp>
        <p:nvSpPr>
          <p:cNvPr id="7" name="TextBox 6">
            <a:extLst>
              <a:ext uri="{FF2B5EF4-FFF2-40B4-BE49-F238E27FC236}">
                <a16:creationId xmlns:a16="http://schemas.microsoft.com/office/drawing/2014/main" id="{969F38A4-25EC-46C8-83D2-00F1C6E624A7}"/>
              </a:ext>
            </a:extLst>
          </p:cNvPr>
          <p:cNvSpPr txBox="1"/>
          <p:nvPr/>
        </p:nvSpPr>
        <p:spPr>
          <a:xfrm>
            <a:off x="596901" y="2527301"/>
            <a:ext cx="5448300" cy="3670300"/>
          </a:xfrm>
          <a:prstGeom prst="rect">
            <a:avLst/>
          </a:prstGeom>
        </p:spPr>
        <p:txBody>
          <a:bodyPr lIns="0" tIns="0" rIns="0" bIns="0" numCol="1" spcCol="720000" rtlCol="0">
            <a:normAutofit/>
          </a:bodyPr>
          <a:lstStyle/>
          <a:p>
            <a:pPr defTabSz="975390">
              <a:spcBef>
                <a:spcPts val="600"/>
              </a:spcBef>
              <a:spcAft>
                <a:spcPts val="600"/>
              </a:spcAft>
            </a:pPr>
            <a:r>
              <a:rPr lang="en-GB" sz="1300" noProof="0" dirty="0"/>
              <a:t>Deepfakes, which are AI-generated synthetic media (pictures, videos, audio), pose significant risks in the realm of hacking. With the ability to almost perfectly mimic real people – the risk is ever increasing.</a:t>
            </a:r>
          </a:p>
          <a:p>
            <a:pPr defTabSz="975390">
              <a:spcBef>
                <a:spcPts val="600"/>
              </a:spcBef>
              <a:spcAft>
                <a:spcPts val="600"/>
              </a:spcAft>
            </a:pPr>
            <a:r>
              <a:rPr lang="en-GB" sz="1300" noProof="0" dirty="0"/>
              <a:t>A finance employee in Hong Kong was tricked into transferring $25 million using deepfake technology. Scammers created a fake video conference with the company's CFO and other executives, convincing the employee to send the funds. They used past video footage and AI-generated voices and videos to make the deception convincing. </a:t>
            </a:r>
          </a:p>
          <a:p>
            <a:pPr defTabSz="975390">
              <a:spcBef>
                <a:spcPts val="600"/>
              </a:spcBef>
              <a:spcAft>
                <a:spcPts val="600"/>
              </a:spcAft>
            </a:pPr>
            <a:r>
              <a:rPr lang="en-GB" sz="1300" b="1" dirty="0"/>
              <a:t>Key Risks:</a:t>
            </a:r>
            <a:endParaRPr lang="en-GB" sz="1300" b="1" noProof="0" dirty="0"/>
          </a:p>
          <a:p>
            <a:pPr marL="285750" indent="-285750" defTabSz="975390">
              <a:spcBef>
                <a:spcPts val="600"/>
              </a:spcBef>
              <a:spcAft>
                <a:spcPts val="600"/>
              </a:spcAft>
              <a:buFont typeface="Arial" panose="020B0604020202020204" pitchFamily="34" charset="0"/>
              <a:buChar char="•"/>
            </a:pPr>
            <a:r>
              <a:rPr lang="en-GB" sz="1300" noProof="0" dirty="0"/>
              <a:t>Trick people into sophisticated scams.</a:t>
            </a:r>
          </a:p>
          <a:p>
            <a:pPr marL="285750" indent="-285750" defTabSz="975390">
              <a:spcBef>
                <a:spcPts val="600"/>
              </a:spcBef>
              <a:spcAft>
                <a:spcPts val="600"/>
              </a:spcAft>
              <a:buFont typeface="Arial" panose="020B0604020202020204" pitchFamily="34" charset="0"/>
              <a:buChar char="•"/>
            </a:pPr>
            <a:r>
              <a:rPr lang="en-GB" sz="1300" noProof="0" dirty="0"/>
              <a:t>Spread misinformation and manipulate public opinion.</a:t>
            </a:r>
          </a:p>
          <a:p>
            <a:pPr marL="285750" indent="-285750" defTabSz="975390">
              <a:spcBef>
                <a:spcPts val="600"/>
              </a:spcBef>
              <a:spcAft>
                <a:spcPts val="600"/>
              </a:spcAft>
              <a:buFont typeface="Arial" panose="020B0604020202020204" pitchFamily="34" charset="0"/>
              <a:buChar char="•"/>
            </a:pPr>
            <a:r>
              <a:rPr lang="en-GB" sz="1300" noProof="0" dirty="0"/>
              <a:t>Exploit personal privacy and security.</a:t>
            </a:r>
          </a:p>
          <a:p>
            <a:pPr marL="285750" indent="-285750" defTabSz="975390">
              <a:spcBef>
                <a:spcPts val="600"/>
              </a:spcBef>
              <a:spcAft>
                <a:spcPts val="600"/>
              </a:spcAft>
              <a:buFont typeface="Arial" panose="020B0604020202020204" pitchFamily="34" charset="0"/>
              <a:buChar char="•"/>
            </a:pPr>
            <a:r>
              <a:rPr lang="en-GB" sz="1300" noProof="0" dirty="0"/>
              <a:t>Conduct blackmail and harassment.</a:t>
            </a:r>
          </a:p>
        </p:txBody>
      </p:sp>
      <p:pic>
        <p:nvPicPr>
          <p:cNvPr id="1026" name="Picture 2" descr="Deep fake concept by using AI to change face images">
            <a:extLst>
              <a:ext uri="{FF2B5EF4-FFF2-40B4-BE49-F238E27FC236}">
                <a16:creationId xmlns:a16="http://schemas.microsoft.com/office/drawing/2014/main" id="{3D69A791-178B-CB6E-A7E4-B0BB94BB6C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9894" y="2250555"/>
            <a:ext cx="6105349" cy="26229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A deepfake video of Elon Musk featuring a quishing QR code">
            <a:extLst>
              <a:ext uri="{FF2B5EF4-FFF2-40B4-BE49-F238E27FC236}">
                <a16:creationId xmlns:a16="http://schemas.microsoft.com/office/drawing/2014/main" id="{8FC24994-8F77-B601-AFAE-29F491458A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2175" y="3753180"/>
            <a:ext cx="4327526" cy="27255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743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2F019E-20DF-91CA-F184-C6EFAFD599FD}"/>
              </a:ext>
            </a:extLst>
          </p:cNvPr>
          <p:cNvSpPr>
            <a:spLocks noGrp="1"/>
          </p:cNvSpPr>
          <p:nvPr>
            <p:ph type="body" sz="quarter" idx="10"/>
          </p:nvPr>
        </p:nvSpPr>
        <p:spPr/>
        <p:txBody>
          <a:bodyPr/>
          <a:lstStyle/>
          <a:p>
            <a:r>
              <a:rPr lang="en-GB" b="1" noProof="0" dirty="0"/>
              <a:t>Social Engineering: </a:t>
            </a:r>
            <a:r>
              <a:rPr lang="en-GB" noProof="0" dirty="0"/>
              <a:t>What’s the big deal if someone knows…</a:t>
            </a:r>
          </a:p>
        </p:txBody>
      </p:sp>
      <p:sp>
        <p:nvSpPr>
          <p:cNvPr id="3" name="Text Placeholder 2">
            <a:extLst>
              <a:ext uri="{FF2B5EF4-FFF2-40B4-BE49-F238E27FC236}">
                <a16:creationId xmlns:a16="http://schemas.microsoft.com/office/drawing/2014/main" id="{FB1F0908-FA8A-1B2C-2F11-DB950EFE3054}"/>
              </a:ext>
            </a:extLst>
          </p:cNvPr>
          <p:cNvSpPr>
            <a:spLocks noGrp="1"/>
          </p:cNvSpPr>
          <p:nvPr>
            <p:ph type="body" sz="quarter" idx="11"/>
          </p:nvPr>
        </p:nvSpPr>
        <p:spPr>
          <a:xfrm>
            <a:off x="5720136" y="2588085"/>
            <a:ext cx="6479868" cy="3466873"/>
          </a:xfrm>
        </p:spPr>
        <p:txBody>
          <a:bodyPr/>
          <a:lstStyle/>
          <a:p>
            <a:r>
              <a:rPr lang="en-GB" sz="2000" noProof="0" dirty="0"/>
              <a:t>"That I went and had a pizza last night?"</a:t>
            </a:r>
          </a:p>
          <a:p>
            <a:endParaRPr lang="en-GB" sz="2000" noProof="0" dirty="0"/>
          </a:p>
          <a:p>
            <a:r>
              <a:rPr lang="en-GB" sz="2000" noProof="0" dirty="0"/>
              <a:t>"It's my birthday?"</a:t>
            </a:r>
          </a:p>
          <a:p>
            <a:endParaRPr lang="en-GB" sz="2000" noProof="0" dirty="0"/>
          </a:p>
          <a:p>
            <a:r>
              <a:rPr lang="en-GB" sz="2000" noProof="0" dirty="0"/>
              <a:t>"What my new car looks like?"</a:t>
            </a:r>
          </a:p>
          <a:p>
            <a:endParaRPr lang="en-GB" sz="2000" noProof="0" dirty="0"/>
          </a:p>
          <a:p>
            <a:r>
              <a:rPr lang="en-GB" sz="2000" noProof="0" dirty="0"/>
              <a:t>"What the weather is like outside?"</a:t>
            </a:r>
          </a:p>
          <a:p>
            <a:endParaRPr lang="en-GB" noProof="0" dirty="0"/>
          </a:p>
        </p:txBody>
      </p:sp>
      <p:pic>
        <p:nvPicPr>
          <p:cNvPr id="4" name="image.jpeg">
            <a:extLst>
              <a:ext uri="{FF2B5EF4-FFF2-40B4-BE49-F238E27FC236}">
                <a16:creationId xmlns:a16="http://schemas.microsoft.com/office/drawing/2014/main" id="{2012EF71-5CDC-5BEC-EAAC-A27FD0C38AF5}"/>
              </a:ext>
            </a:extLst>
          </p:cNvPr>
          <p:cNvPicPr/>
          <p:nvPr/>
        </p:nvPicPr>
        <p:blipFill rotWithShape="1">
          <a:blip r:embed="rId2"/>
          <a:stretch>
            <a:fillRect/>
          </a:stretch>
        </p:blipFill>
        <p:spPr>
          <a:xfrm>
            <a:off x="1318058" y="2588085"/>
            <a:ext cx="3660514" cy="3238500"/>
          </a:xfrm>
          <a:prstGeom prst="rect">
            <a:avLst/>
          </a:prstGeom>
          <a:ln>
            <a:noFill/>
          </a:ln>
          <a:effectLst>
            <a:softEdge rad="112500"/>
          </a:effectLst>
        </p:spPr>
      </p:pic>
    </p:spTree>
    <p:extLst>
      <p:ext uri="{BB962C8B-B14F-4D97-AF65-F5344CB8AC3E}">
        <p14:creationId xmlns:p14="http://schemas.microsoft.com/office/powerpoint/2010/main" val="2436178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2F019E-20DF-91CA-F184-C6EFAFD599FD}"/>
              </a:ext>
            </a:extLst>
          </p:cNvPr>
          <p:cNvSpPr>
            <a:spLocks noGrp="1"/>
          </p:cNvSpPr>
          <p:nvPr>
            <p:ph type="body" sz="quarter" idx="10"/>
          </p:nvPr>
        </p:nvSpPr>
        <p:spPr/>
        <p:txBody>
          <a:bodyPr/>
          <a:lstStyle/>
          <a:p>
            <a:r>
              <a:rPr lang="en-GB" b="1" noProof="0" dirty="0"/>
              <a:t>Social Engineering: </a:t>
            </a:r>
            <a:r>
              <a:rPr lang="en-GB" noProof="0" dirty="0"/>
              <a:t>Using Your Digital Footprints</a:t>
            </a:r>
          </a:p>
        </p:txBody>
      </p:sp>
      <p:sp>
        <p:nvSpPr>
          <p:cNvPr id="3" name="Text Placeholder 2">
            <a:extLst>
              <a:ext uri="{FF2B5EF4-FFF2-40B4-BE49-F238E27FC236}">
                <a16:creationId xmlns:a16="http://schemas.microsoft.com/office/drawing/2014/main" id="{FB1F0908-FA8A-1B2C-2F11-DB950EFE3054}"/>
              </a:ext>
            </a:extLst>
          </p:cNvPr>
          <p:cNvSpPr>
            <a:spLocks noGrp="1"/>
          </p:cNvSpPr>
          <p:nvPr>
            <p:ph type="body" sz="quarter" idx="11"/>
          </p:nvPr>
        </p:nvSpPr>
        <p:spPr>
          <a:xfrm>
            <a:off x="5720136" y="2588085"/>
            <a:ext cx="6687764" cy="3660315"/>
          </a:xfrm>
        </p:spPr>
        <p:txBody>
          <a:bodyPr/>
          <a:lstStyle/>
          <a:p>
            <a:r>
              <a:rPr lang="en-GB" sz="2000" noProof="0" dirty="0"/>
              <a:t>"That I went and had a pizza last night?"</a:t>
            </a:r>
          </a:p>
          <a:p>
            <a:r>
              <a:rPr lang="en-GB" sz="1400" i="1" noProof="0" dirty="0">
                <a:solidFill>
                  <a:schemeClr val="accent1"/>
                </a:solidFill>
              </a:rPr>
              <a:t>Find out which restaurant you used, and spear phish with coupons from that place</a:t>
            </a:r>
          </a:p>
          <a:p>
            <a:r>
              <a:rPr lang="en-GB" sz="2000" noProof="0" dirty="0"/>
              <a:t>"It's my birthday?"</a:t>
            </a:r>
          </a:p>
          <a:p>
            <a:r>
              <a:rPr lang="en-GB" sz="1400" i="1" noProof="0" dirty="0">
                <a:solidFill>
                  <a:schemeClr val="accent1"/>
                </a:solidFill>
              </a:rPr>
              <a:t>Know your </a:t>
            </a:r>
            <a:r>
              <a:rPr lang="en-GB" sz="1400" i="1" noProof="0" dirty="0" err="1">
                <a:solidFill>
                  <a:schemeClr val="accent1"/>
                </a:solidFill>
              </a:rPr>
              <a:t>DoB</a:t>
            </a:r>
            <a:r>
              <a:rPr lang="en-GB" sz="1400" i="1" noProof="0" dirty="0">
                <a:solidFill>
                  <a:schemeClr val="accent1"/>
                </a:solidFill>
              </a:rPr>
              <a:t> or part of it for identity theft or more believable social engineering</a:t>
            </a:r>
          </a:p>
          <a:p>
            <a:r>
              <a:rPr lang="en-GB" sz="2000" noProof="0" dirty="0"/>
              <a:t>"What my new car looks like?"</a:t>
            </a:r>
          </a:p>
          <a:p>
            <a:r>
              <a:rPr lang="en-GB" sz="1400" i="1" noProof="0" dirty="0">
                <a:solidFill>
                  <a:schemeClr val="accent1"/>
                </a:solidFill>
              </a:rPr>
              <a:t>With the license plate I now know when your MOT/Tax is due for renewal (spear phish)</a:t>
            </a:r>
          </a:p>
          <a:p>
            <a:r>
              <a:rPr lang="en-GB" sz="2000" noProof="0" dirty="0"/>
              <a:t>"What the weather is like outside?“</a:t>
            </a:r>
          </a:p>
          <a:p>
            <a:r>
              <a:rPr lang="en-GB" sz="1400" i="1" noProof="0" dirty="0">
                <a:solidFill>
                  <a:schemeClr val="accent1"/>
                </a:solidFill>
              </a:rPr>
              <a:t>Triangulate where you live from the image surroundings. Send official looking letters.</a:t>
            </a:r>
          </a:p>
          <a:p>
            <a:endParaRPr lang="en-GB" sz="2000" noProof="0" dirty="0"/>
          </a:p>
          <a:p>
            <a:endParaRPr lang="en-GB" noProof="0" dirty="0"/>
          </a:p>
        </p:txBody>
      </p:sp>
      <p:pic>
        <p:nvPicPr>
          <p:cNvPr id="5" name="Picture 4">
            <a:extLst>
              <a:ext uri="{FF2B5EF4-FFF2-40B4-BE49-F238E27FC236}">
                <a16:creationId xmlns:a16="http://schemas.microsoft.com/office/drawing/2014/main" id="{3DB93D9C-F864-D077-D843-5AF134E5199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25446" y="2588085"/>
            <a:ext cx="4097781" cy="3169025"/>
          </a:xfrm>
          <a:prstGeom prst="rect">
            <a:avLst/>
          </a:prstGeom>
        </p:spPr>
      </p:pic>
    </p:spTree>
    <p:extLst>
      <p:ext uri="{BB962C8B-B14F-4D97-AF65-F5344CB8AC3E}">
        <p14:creationId xmlns:p14="http://schemas.microsoft.com/office/powerpoint/2010/main" val="718968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5D83A-3E0A-66CF-D415-97C6A979D5C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AF04BED-B390-BF05-3297-63B33AF02BC8}"/>
              </a:ext>
            </a:extLst>
          </p:cNvPr>
          <p:cNvSpPr>
            <a:spLocks noGrp="1"/>
          </p:cNvSpPr>
          <p:nvPr>
            <p:ph type="subTitle" idx="4294967295"/>
          </p:nvPr>
        </p:nvSpPr>
        <p:spPr>
          <a:xfrm>
            <a:off x="551641" y="3189005"/>
            <a:ext cx="8823473" cy="3519778"/>
          </a:xfrm>
          <a:prstGeom prst="rect">
            <a:avLst/>
          </a:prstGeom>
        </p:spPr>
        <p:txBody>
          <a:bodyPr lIns="96000">
            <a:noAutofit/>
          </a:bodyPr>
          <a:lstStyle/>
          <a:p>
            <a:pPr marL="0" indent="0">
              <a:lnSpc>
                <a:spcPct val="80000"/>
              </a:lnSpc>
              <a:spcBef>
                <a:spcPts val="0"/>
              </a:spcBef>
              <a:spcAft>
                <a:spcPts val="213"/>
              </a:spcAft>
              <a:buNone/>
            </a:pPr>
            <a:r>
              <a:rPr lang="en-GB" sz="5500" b="1" dirty="0">
                <a:latin typeface="Calibri" panose="020F0502020204030204" pitchFamily="34" charset="0"/>
              </a:rPr>
              <a:t>Session 2:</a:t>
            </a:r>
          </a:p>
          <a:p>
            <a:pPr marL="0" indent="0">
              <a:lnSpc>
                <a:spcPct val="80000"/>
              </a:lnSpc>
              <a:spcBef>
                <a:spcPts val="0"/>
              </a:spcBef>
              <a:spcAft>
                <a:spcPts val="213"/>
              </a:spcAft>
              <a:buNone/>
            </a:pPr>
            <a:r>
              <a:rPr lang="en-GB" sz="5500" b="1" dirty="0">
                <a:latin typeface="Calibri" panose="020F0502020204030204" pitchFamily="34" charset="0"/>
              </a:rPr>
              <a:t>Inside the mind of a hacker – lessons from the other side</a:t>
            </a:r>
            <a:endParaRPr lang="en-GB" sz="5500" dirty="0">
              <a:latin typeface="Calibri" panose="020F0502020204030204" pitchFamily="34" charset="0"/>
            </a:endParaRPr>
          </a:p>
        </p:txBody>
      </p:sp>
      <p:sp>
        <p:nvSpPr>
          <p:cNvPr id="2" name="Subtitle 2">
            <a:extLst>
              <a:ext uri="{FF2B5EF4-FFF2-40B4-BE49-F238E27FC236}">
                <a16:creationId xmlns:a16="http://schemas.microsoft.com/office/drawing/2014/main" id="{CE62145B-AD57-7D68-0909-FB444C1AA24A}"/>
              </a:ext>
            </a:extLst>
          </p:cNvPr>
          <p:cNvSpPr txBox="1">
            <a:spLocks/>
          </p:cNvSpPr>
          <p:nvPr/>
        </p:nvSpPr>
        <p:spPr>
          <a:xfrm>
            <a:off x="551641" y="3189005"/>
            <a:ext cx="8823473" cy="3519778"/>
          </a:xfrm>
          <a:prstGeom prst="rect">
            <a:avLst/>
          </a:prstGeom>
        </p:spPr>
        <p:txBody>
          <a:bodyPr lIns="96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75390" rtl="0" eaLnBrk="1" fontAlgn="auto" latinLnBrk="0" hangingPunct="1">
              <a:lnSpc>
                <a:spcPct val="80000"/>
              </a:lnSpc>
              <a:spcBef>
                <a:spcPts val="0"/>
              </a:spcBef>
              <a:spcAft>
                <a:spcPts val="213"/>
              </a:spcAft>
              <a:buClrTx/>
              <a:buSzTx/>
              <a:buFont typeface="Arial" panose="020B0604020202020204" pitchFamily="34" charset="0"/>
              <a:buNone/>
              <a:tabLst/>
              <a:defRPr/>
            </a:pPr>
            <a:endParaRPr kumimoji="0" lang="en-GB" sz="9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404561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phishing copy 4"/>
        <p:cNvGrpSpPr/>
        <p:nvPr/>
      </p:nvGrpSpPr>
      <p:grpSpPr>
        <a:xfrm>
          <a:off x="0" y="0"/>
          <a:ext cx="0" cy="0"/>
          <a:chOff x="0" y="0"/>
          <a:chExt cx="0" cy="0"/>
        </a:xfrm>
      </p:grpSpPr>
      <p:pic>
        <p:nvPicPr>
          <p:cNvPr id="4" name="customLine copy 5"/>
          <p:cNvPicPr/>
          <p:nvPr/>
        </p:nvPicPr>
        <p:blipFill rotWithShape="1">
          <a:blip r:embed="rId3"/>
          <a:stretch>
            <a:fillRect/>
          </a:stretch>
        </p:blipFill>
        <p:spPr>
          <a:xfrm>
            <a:off x="-87086" y="1785"/>
            <a:ext cx="2046512" cy="190407"/>
          </a:xfrm>
          <a:prstGeom prst="rect">
            <a:avLst/>
          </a:prstGeom>
        </p:spPr>
      </p:pic>
      <p:pic>
        <p:nvPicPr>
          <p:cNvPr id="5" name="customLine copy 6"/>
          <p:cNvPicPr/>
          <p:nvPr/>
        </p:nvPicPr>
        <p:blipFill rotWithShape="1">
          <a:blip r:embed="rId3"/>
          <a:stretch>
            <a:fillRect/>
          </a:stretch>
        </p:blipFill>
        <p:spPr>
          <a:xfrm rot="5400000">
            <a:off x="-924877" y="839576"/>
            <a:ext cx="2046512" cy="190407"/>
          </a:xfrm>
          <a:prstGeom prst="rect">
            <a:avLst/>
          </a:prstGeom>
        </p:spPr>
      </p:pic>
      <p:sp>
        <p:nvSpPr>
          <p:cNvPr id="6" name="Body text copy copy 6"/>
          <p:cNvSpPr/>
          <p:nvPr/>
        </p:nvSpPr>
        <p:spPr>
          <a:xfrm>
            <a:off x="4802693" y="201712"/>
            <a:ext cx="3405766" cy="666425"/>
          </a:xfrm>
          <a:prstGeom prst="rect">
            <a:avLst/>
          </a:prstGeom>
        </p:spPr>
        <p:txBody>
          <a:bodyPr spcFirstLastPara="0" lIns="95203" tIns="47602" rIns="95203" bIns="0" anchor="t"/>
          <a:lstStyle/>
          <a:p>
            <a:pPr defTabSz="975390" hangingPunct="0">
              <a:lnSpc>
                <a:spcPct val="125000"/>
              </a:lnSpc>
            </a:pPr>
            <a:r>
              <a:rPr lang="en-GB" sz="2998" noProof="0" dirty="0">
                <a:solidFill>
                  <a:srgbClr val="FFFFFF"/>
                </a:solidFill>
                <a:latin typeface="Nixie One"/>
                <a:cs typeface="Nixie One"/>
              </a:rPr>
              <a:t>Phishing Attacks</a:t>
            </a:r>
          </a:p>
        </p:txBody>
      </p:sp>
      <p:sp>
        <p:nvSpPr>
          <p:cNvPr id="7" name="Body text copy copy 7"/>
          <p:cNvSpPr/>
          <p:nvPr/>
        </p:nvSpPr>
        <p:spPr>
          <a:xfrm>
            <a:off x="679167" y="1452478"/>
            <a:ext cx="6569132" cy="4877705"/>
          </a:xfrm>
          <a:prstGeom prst="rect">
            <a:avLst/>
          </a:prstGeom>
        </p:spPr>
        <p:txBody>
          <a:bodyPr spcFirstLastPara="0" lIns="95203" tIns="47602" rIns="95203" bIns="0" anchor="t"/>
          <a:lstStyle/>
          <a:p>
            <a:pPr algn="ctr" defTabSz="975390">
              <a:lnSpc>
                <a:spcPts val="2304"/>
              </a:lnSpc>
            </a:pPr>
            <a:r>
              <a:rPr lang="en-GB" sz="1707" b="1" noProof="0" dirty="0">
                <a:solidFill>
                  <a:srgbClr val="221C34"/>
                </a:solidFill>
                <a:latin typeface="Segoe UI"/>
              </a:rPr>
              <a:t>Password Cracking</a:t>
            </a:r>
          </a:p>
          <a:p>
            <a:pPr marL="285750" algn="ctr" defTabSz="975390">
              <a:spcBef>
                <a:spcPts val="600"/>
              </a:spcBef>
              <a:spcAft>
                <a:spcPts val="600"/>
              </a:spcAft>
              <a:buFont typeface="Arial" panose="020B0604020202020204" pitchFamily="34" charset="0"/>
              <a:buChar char="•"/>
            </a:pPr>
            <a:endParaRPr lang="en-GB" sz="1707" b="1" noProof="0" dirty="0">
              <a:solidFill>
                <a:srgbClr val="221C34"/>
              </a:solidFill>
              <a:latin typeface="Segoe UI"/>
            </a:endParaRPr>
          </a:p>
          <a:p>
            <a:pPr marL="285750" defTabSz="975390">
              <a:spcBef>
                <a:spcPts val="600"/>
              </a:spcBef>
              <a:spcAft>
                <a:spcPts val="600"/>
              </a:spcAft>
              <a:buFont typeface="Arial" panose="020B0604020202020204" pitchFamily="34" charset="0"/>
              <a:buChar char="•"/>
            </a:pPr>
            <a:r>
              <a:rPr lang="en-GB" sz="1707" noProof="0" dirty="0">
                <a:solidFill>
                  <a:srgbClr val="221C34"/>
                </a:solidFill>
                <a:latin typeface="Segoe UI"/>
              </a:rPr>
              <a:t> </a:t>
            </a:r>
            <a:r>
              <a:rPr lang="en-GB" sz="1707" noProof="0" dirty="0" err="1">
                <a:solidFill>
                  <a:srgbClr val="221C34"/>
                </a:solidFill>
                <a:latin typeface="Segoe UI"/>
              </a:rPr>
              <a:t>HaveIbeenpwned</a:t>
            </a:r>
            <a:r>
              <a:rPr lang="en-GB" sz="1707" noProof="0" dirty="0">
                <a:solidFill>
                  <a:srgbClr val="221C34"/>
                </a:solidFill>
                <a:latin typeface="Segoe UI"/>
              </a:rPr>
              <a:t> – Check for breaches then find or buy</a:t>
            </a:r>
          </a:p>
          <a:p>
            <a:pPr marL="285750" defTabSz="975390">
              <a:spcBef>
                <a:spcPts val="600"/>
              </a:spcBef>
              <a:spcAft>
                <a:spcPts val="600"/>
              </a:spcAft>
              <a:buFont typeface="Arial" panose="020B0604020202020204" pitchFamily="34" charset="0"/>
              <a:buChar char="•"/>
            </a:pPr>
            <a:r>
              <a:rPr lang="en-GB" sz="1707" noProof="0" dirty="0">
                <a:solidFill>
                  <a:srgbClr val="221C34"/>
                </a:solidFill>
                <a:latin typeface="Segoe UI"/>
              </a:rPr>
              <a:t> Credential stuff using breached accounts</a:t>
            </a:r>
          </a:p>
          <a:p>
            <a:pPr marL="285750" defTabSz="975390">
              <a:spcBef>
                <a:spcPts val="600"/>
              </a:spcBef>
              <a:spcAft>
                <a:spcPts val="600"/>
              </a:spcAft>
              <a:buFont typeface="Arial" panose="020B0604020202020204" pitchFamily="34" charset="0"/>
              <a:buChar char="•"/>
            </a:pPr>
            <a:r>
              <a:rPr lang="en-GB" sz="1707" noProof="0" dirty="0">
                <a:solidFill>
                  <a:srgbClr val="221C34"/>
                </a:solidFill>
                <a:latin typeface="Segoe UI"/>
              </a:rPr>
              <a:t> Software for the actual password attack (John the Ripper/Hash Suite etc) in order;</a:t>
            </a:r>
          </a:p>
          <a:p>
            <a:pPr marL="1085850" lvl="1" indent="-342900" defTabSz="975390">
              <a:spcBef>
                <a:spcPts val="600"/>
              </a:spcBef>
              <a:spcAft>
                <a:spcPts val="600"/>
              </a:spcAft>
              <a:buFont typeface="+mj-lt"/>
              <a:buAutoNum type="arabicPeriod"/>
            </a:pPr>
            <a:r>
              <a:rPr lang="en-GB" sz="1707" noProof="0" dirty="0">
                <a:solidFill>
                  <a:srgbClr val="221C34"/>
                </a:solidFill>
                <a:latin typeface="Segoe UI"/>
              </a:rPr>
              <a:t>Use breached passwords and variations first;</a:t>
            </a:r>
          </a:p>
          <a:p>
            <a:pPr marL="1085850" lvl="1" indent="-342900" defTabSz="975390">
              <a:spcBef>
                <a:spcPts val="600"/>
              </a:spcBef>
              <a:spcAft>
                <a:spcPts val="600"/>
              </a:spcAft>
              <a:buFont typeface="+mj-lt"/>
              <a:buAutoNum type="arabicPeriod"/>
            </a:pPr>
            <a:r>
              <a:rPr lang="en-GB" sz="1707" noProof="0" dirty="0">
                <a:solidFill>
                  <a:srgbClr val="221C34"/>
                </a:solidFill>
                <a:latin typeface="Segoe UI"/>
              </a:rPr>
              <a:t>Use most common used passwords next;</a:t>
            </a:r>
          </a:p>
          <a:p>
            <a:pPr marL="1085850" lvl="1" indent="-342900" defTabSz="975390">
              <a:spcBef>
                <a:spcPts val="600"/>
              </a:spcBef>
              <a:spcAft>
                <a:spcPts val="600"/>
              </a:spcAft>
              <a:buFont typeface="+mj-lt"/>
              <a:buAutoNum type="arabicPeriod"/>
            </a:pPr>
            <a:r>
              <a:rPr lang="en-GB" sz="1707" noProof="0" dirty="0">
                <a:solidFill>
                  <a:srgbClr val="221C34"/>
                </a:solidFill>
                <a:latin typeface="Segoe UI"/>
              </a:rPr>
              <a:t>Dictionary attack after this – using all known words, including swapping e for 3, 5 for s etc;</a:t>
            </a:r>
          </a:p>
          <a:p>
            <a:pPr marL="1085850" lvl="1" indent="-342900" defTabSz="975390">
              <a:spcBef>
                <a:spcPts val="600"/>
              </a:spcBef>
              <a:spcAft>
                <a:spcPts val="600"/>
              </a:spcAft>
              <a:buFont typeface="+mj-lt"/>
              <a:buAutoNum type="arabicPeriod"/>
            </a:pPr>
            <a:r>
              <a:rPr lang="en-GB" sz="1707" noProof="0" dirty="0">
                <a:solidFill>
                  <a:srgbClr val="221C34"/>
                </a:solidFill>
                <a:latin typeface="Segoe UI"/>
              </a:rPr>
              <a:t>Brute force final – every character possibility. Very long, sped up with GPUs and multithread chips.</a:t>
            </a:r>
          </a:p>
          <a:p>
            <a:pPr defTabSz="975390">
              <a:lnSpc>
                <a:spcPts val="2304"/>
              </a:lnSpc>
            </a:pPr>
            <a:endParaRPr lang="en-GB" sz="1707" b="1" noProof="0" dirty="0">
              <a:solidFill>
                <a:srgbClr val="221C34"/>
              </a:solidFill>
              <a:latin typeface="Segoe UI"/>
            </a:endParaRPr>
          </a:p>
        </p:txBody>
      </p:sp>
      <p:pic>
        <p:nvPicPr>
          <p:cNvPr id="2" name="Content Placeholder 2" descr="Padlock on computer motherboard">
            <a:extLst>
              <a:ext uri="{FF2B5EF4-FFF2-40B4-BE49-F238E27FC236}">
                <a16:creationId xmlns:a16="http://schemas.microsoft.com/office/drawing/2014/main" id="{B9C9BF29-87C3-17E0-EE68-3AB1F2C5EE08}"/>
              </a:ext>
            </a:extLst>
          </p:cNvPr>
          <p:cNvPicPr>
            <a:picLocks noChangeAspect="1"/>
          </p:cNvPicPr>
          <p:nvPr/>
        </p:nvPicPr>
        <p:blipFill>
          <a:blip r:embed="rId4" cstate="print">
            <a:extLst>
              <a:ext uri="{28A0092B-C50C-407E-A947-70E740481C1C}">
                <a14:useLocalDpi xmlns:a14="http://schemas.microsoft.com/office/drawing/2010/main" val="0"/>
              </a:ext>
            </a:extLst>
          </a:blip>
          <a:srcRect r="24081"/>
          <a:stretch/>
        </p:blipFill>
        <p:spPr>
          <a:xfrm>
            <a:off x="7512729" y="1772716"/>
            <a:ext cx="4819254" cy="4237228"/>
          </a:xfrm>
          <a:prstGeom prst="rect">
            <a:avLst/>
          </a:prstGeom>
          <a:ln>
            <a:noFill/>
          </a:ln>
          <a:effectLst>
            <a:softEdge rad="112500"/>
          </a:effectLst>
        </p:spPr>
      </p:pic>
    </p:spTree>
    <p:extLst>
      <p:ext uri="{BB962C8B-B14F-4D97-AF65-F5344CB8AC3E}">
        <p14:creationId xmlns:p14="http://schemas.microsoft.com/office/powerpoint/2010/main" val="3251692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phishing copy 4"/>
        <p:cNvGrpSpPr/>
        <p:nvPr/>
      </p:nvGrpSpPr>
      <p:grpSpPr>
        <a:xfrm>
          <a:off x="0" y="0"/>
          <a:ext cx="0" cy="0"/>
          <a:chOff x="0" y="0"/>
          <a:chExt cx="0" cy="0"/>
        </a:xfrm>
      </p:grpSpPr>
      <p:pic>
        <p:nvPicPr>
          <p:cNvPr id="4" name="customLine copy 5"/>
          <p:cNvPicPr/>
          <p:nvPr/>
        </p:nvPicPr>
        <p:blipFill rotWithShape="1">
          <a:blip r:embed="rId3"/>
          <a:stretch>
            <a:fillRect/>
          </a:stretch>
        </p:blipFill>
        <p:spPr>
          <a:xfrm>
            <a:off x="-87086" y="1785"/>
            <a:ext cx="2046512" cy="190407"/>
          </a:xfrm>
          <a:prstGeom prst="rect">
            <a:avLst/>
          </a:prstGeom>
        </p:spPr>
      </p:pic>
      <p:pic>
        <p:nvPicPr>
          <p:cNvPr id="5" name="customLine copy 6"/>
          <p:cNvPicPr/>
          <p:nvPr/>
        </p:nvPicPr>
        <p:blipFill rotWithShape="1">
          <a:blip r:embed="rId3"/>
          <a:stretch>
            <a:fillRect/>
          </a:stretch>
        </p:blipFill>
        <p:spPr>
          <a:xfrm rot="5400000">
            <a:off x="-924877" y="839576"/>
            <a:ext cx="2046512" cy="190407"/>
          </a:xfrm>
          <a:prstGeom prst="rect">
            <a:avLst/>
          </a:prstGeom>
        </p:spPr>
      </p:pic>
      <p:sp>
        <p:nvSpPr>
          <p:cNvPr id="6" name="Body text copy copy 6"/>
          <p:cNvSpPr/>
          <p:nvPr/>
        </p:nvSpPr>
        <p:spPr>
          <a:xfrm>
            <a:off x="4802693" y="201712"/>
            <a:ext cx="3405766" cy="666425"/>
          </a:xfrm>
          <a:prstGeom prst="rect">
            <a:avLst/>
          </a:prstGeom>
        </p:spPr>
        <p:txBody>
          <a:bodyPr spcFirstLastPara="0" lIns="95203" tIns="47602" rIns="95203" bIns="0" anchor="t"/>
          <a:lstStyle/>
          <a:p>
            <a:pPr defTabSz="975390" hangingPunct="0">
              <a:lnSpc>
                <a:spcPct val="125000"/>
              </a:lnSpc>
            </a:pPr>
            <a:r>
              <a:rPr lang="en-GB" sz="2998" noProof="0" dirty="0">
                <a:solidFill>
                  <a:srgbClr val="FFFFFF"/>
                </a:solidFill>
                <a:latin typeface="Nixie One"/>
                <a:cs typeface="Nixie One"/>
              </a:rPr>
              <a:t>Phishing Attacks</a:t>
            </a:r>
          </a:p>
        </p:txBody>
      </p:sp>
      <p:sp>
        <p:nvSpPr>
          <p:cNvPr id="7" name="Body text copy copy 7"/>
          <p:cNvSpPr/>
          <p:nvPr/>
        </p:nvSpPr>
        <p:spPr>
          <a:xfrm>
            <a:off x="679166" y="1452478"/>
            <a:ext cx="11538233" cy="4877705"/>
          </a:xfrm>
          <a:prstGeom prst="rect">
            <a:avLst/>
          </a:prstGeom>
        </p:spPr>
        <p:txBody>
          <a:bodyPr spcFirstLastPara="0" lIns="95203" tIns="47602" rIns="95203" bIns="0" anchor="t"/>
          <a:lstStyle/>
          <a:p>
            <a:pPr algn="ctr" defTabSz="975390">
              <a:lnSpc>
                <a:spcPts val="2304"/>
              </a:lnSpc>
            </a:pPr>
            <a:r>
              <a:rPr lang="en-GB" sz="1707" b="1" noProof="0" dirty="0">
                <a:solidFill>
                  <a:srgbClr val="221C34"/>
                </a:solidFill>
              </a:rPr>
              <a:t>www.ncsc.gov.uk/static-assets/documents/PwnedPasswordsTop100k.txt</a:t>
            </a:r>
            <a:endParaRPr lang="en-GB" sz="1707" b="1" noProof="0" dirty="0">
              <a:solidFill>
                <a:srgbClr val="221C34"/>
              </a:solidFill>
              <a:latin typeface="Segoe UI"/>
            </a:endParaRPr>
          </a:p>
          <a:p>
            <a:pPr algn="ctr" defTabSz="975390">
              <a:lnSpc>
                <a:spcPts val="2304"/>
              </a:lnSpc>
            </a:pPr>
            <a:endParaRPr lang="en-GB" sz="1707" b="1" noProof="0" dirty="0">
              <a:solidFill>
                <a:srgbClr val="221C34"/>
              </a:solidFill>
              <a:latin typeface="Segoe UI"/>
            </a:endParaRPr>
          </a:p>
          <a:p>
            <a:pPr defTabSz="975390">
              <a:lnSpc>
                <a:spcPts val="2304"/>
              </a:lnSpc>
            </a:pPr>
            <a:endParaRPr lang="en-GB" sz="1707" b="1" noProof="0" dirty="0">
              <a:solidFill>
                <a:srgbClr val="221C34"/>
              </a:solidFill>
              <a:latin typeface="Segoe UI"/>
            </a:endParaRPr>
          </a:p>
        </p:txBody>
      </p:sp>
      <p:graphicFrame>
        <p:nvGraphicFramePr>
          <p:cNvPr id="3" name="Table 2">
            <a:extLst>
              <a:ext uri="{FF2B5EF4-FFF2-40B4-BE49-F238E27FC236}">
                <a16:creationId xmlns:a16="http://schemas.microsoft.com/office/drawing/2014/main" id="{0DE62B6E-F7C8-1E2B-33D8-D6FD94D32756}"/>
              </a:ext>
            </a:extLst>
          </p:cNvPr>
          <p:cNvGraphicFramePr>
            <a:graphicFrameLocks noGrp="1"/>
          </p:cNvGraphicFramePr>
          <p:nvPr>
            <p:extLst>
              <p:ext uri="{D42A27DB-BD31-4B8C-83A1-F6EECF244321}">
                <p14:modId xmlns:p14="http://schemas.microsoft.com/office/powerpoint/2010/main" val="3509770299"/>
              </p:ext>
            </p:extLst>
          </p:nvPr>
        </p:nvGraphicFramePr>
        <p:xfrm>
          <a:off x="882507" y="1958036"/>
          <a:ext cx="11246135" cy="4023310"/>
        </p:xfrm>
        <a:graphic>
          <a:graphicData uri="http://schemas.openxmlformats.org/drawingml/2006/table">
            <a:tbl>
              <a:tblPr>
                <a:tableStyleId>{3C2FFA5D-87B4-456A-9821-1D502468CF0F}</a:tableStyleId>
              </a:tblPr>
              <a:tblGrid>
                <a:gridCol w="2249227">
                  <a:extLst>
                    <a:ext uri="{9D8B030D-6E8A-4147-A177-3AD203B41FA5}">
                      <a16:colId xmlns:a16="http://schemas.microsoft.com/office/drawing/2014/main" val="1139608933"/>
                    </a:ext>
                  </a:extLst>
                </a:gridCol>
                <a:gridCol w="2249227">
                  <a:extLst>
                    <a:ext uri="{9D8B030D-6E8A-4147-A177-3AD203B41FA5}">
                      <a16:colId xmlns:a16="http://schemas.microsoft.com/office/drawing/2014/main" val="3495835986"/>
                    </a:ext>
                  </a:extLst>
                </a:gridCol>
                <a:gridCol w="2249227">
                  <a:extLst>
                    <a:ext uri="{9D8B030D-6E8A-4147-A177-3AD203B41FA5}">
                      <a16:colId xmlns:a16="http://schemas.microsoft.com/office/drawing/2014/main" val="3237327498"/>
                    </a:ext>
                  </a:extLst>
                </a:gridCol>
                <a:gridCol w="2249227">
                  <a:extLst>
                    <a:ext uri="{9D8B030D-6E8A-4147-A177-3AD203B41FA5}">
                      <a16:colId xmlns:a16="http://schemas.microsoft.com/office/drawing/2014/main" val="1582953903"/>
                    </a:ext>
                  </a:extLst>
                </a:gridCol>
                <a:gridCol w="2249227">
                  <a:extLst>
                    <a:ext uri="{9D8B030D-6E8A-4147-A177-3AD203B41FA5}">
                      <a16:colId xmlns:a16="http://schemas.microsoft.com/office/drawing/2014/main" val="3288678362"/>
                    </a:ext>
                  </a:extLst>
                </a:gridCol>
              </a:tblGrid>
              <a:tr h="402331">
                <a:tc>
                  <a:txBody>
                    <a:bodyPr/>
                    <a:lstStyle/>
                    <a:p>
                      <a:pPr algn="ctr" fontAlgn="b"/>
                      <a:r>
                        <a:rPr lang="en-GB" sz="1600" b="0" i="0" u="none" strike="noStrike" noProof="0" dirty="0">
                          <a:solidFill>
                            <a:schemeClr val="accent4"/>
                          </a:solidFill>
                          <a:effectLst/>
                          <a:latin typeface="+mj-lt"/>
                        </a:rPr>
                        <a:t>123456</a:t>
                      </a:r>
                    </a:p>
                  </a:txBody>
                  <a:tcPr marL="7620" marR="7620" marT="7620" marB="0" anchor="ctr"/>
                </a:tc>
                <a:tc>
                  <a:txBody>
                    <a:bodyPr/>
                    <a:lstStyle/>
                    <a:p>
                      <a:pPr algn="ctr" fontAlgn="b"/>
                      <a:r>
                        <a:rPr lang="en-GB" sz="1600" b="0" i="0" u="none" strike="noStrike" noProof="0" dirty="0">
                          <a:solidFill>
                            <a:schemeClr val="accent4"/>
                          </a:solidFill>
                          <a:effectLst/>
                          <a:latin typeface="+mj-lt"/>
                        </a:rPr>
                        <a:t>1234567890</a:t>
                      </a:r>
                    </a:p>
                  </a:txBody>
                  <a:tcPr marL="7620" marR="7620" marT="7620" marB="0" anchor="ctr"/>
                </a:tc>
                <a:tc>
                  <a:txBody>
                    <a:bodyPr/>
                    <a:lstStyle/>
                    <a:p>
                      <a:pPr algn="ctr" fontAlgn="b"/>
                      <a:r>
                        <a:rPr lang="en-GB" sz="1600" b="0" i="0" u="none" strike="noStrike" noProof="0" dirty="0">
                          <a:solidFill>
                            <a:schemeClr val="accent4"/>
                          </a:solidFill>
                          <a:effectLst/>
                          <a:latin typeface="+mj-lt"/>
                        </a:rPr>
                        <a:t>123456a</a:t>
                      </a:r>
                    </a:p>
                  </a:txBody>
                  <a:tcPr marL="7620" marR="7620" marT="7620" marB="0" anchor="ctr"/>
                </a:tc>
                <a:tc>
                  <a:txBody>
                    <a:bodyPr/>
                    <a:lstStyle/>
                    <a:p>
                      <a:pPr algn="ctr" fontAlgn="b"/>
                      <a:r>
                        <a:rPr lang="en-GB" sz="1600" b="0" i="0" u="none" strike="noStrike" noProof="0" dirty="0">
                          <a:solidFill>
                            <a:schemeClr val="accent4"/>
                          </a:solidFill>
                          <a:effectLst/>
                          <a:latin typeface="+mj-lt"/>
                        </a:rPr>
                        <a:t>123abc</a:t>
                      </a:r>
                    </a:p>
                  </a:txBody>
                  <a:tcPr marL="7620" marR="7620" marT="7620" marB="0" anchor="ctr"/>
                </a:tc>
                <a:tc>
                  <a:txBody>
                    <a:bodyPr/>
                    <a:lstStyle/>
                    <a:p>
                      <a:pPr algn="ctr" fontAlgn="b"/>
                      <a:r>
                        <a:rPr lang="en-GB" sz="1600" b="0" i="0" u="none" strike="noStrike" noProof="0" dirty="0">
                          <a:solidFill>
                            <a:schemeClr val="accent4"/>
                          </a:solidFill>
                          <a:effectLst/>
                          <a:latin typeface="+mj-lt"/>
                        </a:rPr>
                        <a:t>zxcvbnm</a:t>
                      </a:r>
                    </a:p>
                  </a:txBody>
                  <a:tcPr marL="7620" marR="7620" marT="7620" marB="0" anchor="ctr"/>
                </a:tc>
                <a:extLst>
                  <a:ext uri="{0D108BD9-81ED-4DB2-BD59-A6C34878D82A}">
                    <a16:rowId xmlns:a16="http://schemas.microsoft.com/office/drawing/2014/main" val="2323337956"/>
                  </a:ext>
                </a:extLst>
              </a:tr>
              <a:tr h="402331">
                <a:tc>
                  <a:txBody>
                    <a:bodyPr/>
                    <a:lstStyle/>
                    <a:p>
                      <a:pPr algn="ctr" fontAlgn="b"/>
                      <a:r>
                        <a:rPr lang="en-GB" sz="1600" b="0" i="0" u="none" strike="noStrike" noProof="0" dirty="0">
                          <a:solidFill>
                            <a:schemeClr val="accent4"/>
                          </a:solidFill>
                          <a:effectLst/>
                          <a:latin typeface="+mj-lt"/>
                        </a:rPr>
                        <a:t>123456789</a:t>
                      </a:r>
                    </a:p>
                  </a:txBody>
                  <a:tcPr marL="7620" marR="7620" marT="7620" marB="0" anchor="ctr"/>
                </a:tc>
                <a:tc>
                  <a:txBody>
                    <a:bodyPr/>
                    <a:lstStyle/>
                    <a:p>
                      <a:pPr algn="ctr" fontAlgn="b"/>
                      <a:r>
                        <a:rPr lang="en-GB" sz="1600" b="0" i="0" u="none" strike="noStrike" noProof="0" dirty="0">
                          <a:solidFill>
                            <a:schemeClr val="accent4"/>
                          </a:solidFill>
                          <a:effectLst/>
                          <a:latin typeface="+mj-lt"/>
                        </a:rPr>
                        <a:t>123123</a:t>
                      </a:r>
                    </a:p>
                  </a:txBody>
                  <a:tcPr marL="7620" marR="7620" marT="7620" marB="0" anchor="ctr"/>
                </a:tc>
                <a:tc>
                  <a:txBody>
                    <a:bodyPr/>
                    <a:lstStyle/>
                    <a:p>
                      <a:pPr algn="ctr" fontAlgn="b"/>
                      <a:r>
                        <a:rPr lang="en-GB" sz="1600" b="0" i="0" u="none" strike="noStrike" noProof="0" dirty="0">
                          <a:solidFill>
                            <a:schemeClr val="accent4"/>
                          </a:solidFill>
                          <a:effectLst/>
                          <a:latin typeface="+mj-lt"/>
                        </a:rPr>
                        <a:t>654321</a:t>
                      </a:r>
                    </a:p>
                  </a:txBody>
                  <a:tcPr marL="7620" marR="7620" marT="7620" marB="0" anchor="ctr"/>
                </a:tc>
                <a:tc>
                  <a:txBody>
                    <a:bodyPr/>
                    <a:lstStyle/>
                    <a:p>
                      <a:pPr algn="ctr" fontAlgn="b"/>
                      <a:r>
                        <a:rPr lang="en-GB" sz="1600" b="0" i="0" u="none" strike="noStrike" noProof="0" dirty="0">
                          <a:solidFill>
                            <a:schemeClr val="accent4"/>
                          </a:solidFill>
                          <a:effectLst/>
                          <a:latin typeface="+mj-lt"/>
                        </a:rPr>
                        <a:t>1q2w3e4r</a:t>
                      </a:r>
                    </a:p>
                  </a:txBody>
                  <a:tcPr marL="7620" marR="7620" marT="7620" marB="0" anchor="ctr"/>
                </a:tc>
                <a:tc>
                  <a:txBody>
                    <a:bodyPr/>
                    <a:lstStyle/>
                    <a:p>
                      <a:pPr algn="ctr" fontAlgn="b"/>
                      <a:r>
                        <a:rPr lang="en-GB" sz="1600" b="0" i="0" u="none" strike="noStrike" noProof="0" dirty="0">
                          <a:solidFill>
                            <a:schemeClr val="accent4"/>
                          </a:solidFill>
                          <a:effectLst/>
                          <a:latin typeface="+mj-lt"/>
                        </a:rPr>
                        <a:t>1g2w3e4r</a:t>
                      </a:r>
                    </a:p>
                  </a:txBody>
                  <a:tcPr marL="7620" marR="7620" marT="7620" marB="0" anchor="ctr"/>
                </a:tc>
                <a:extLst>
                  <a:ext uri="{0D108BD9-81ED-4DB2-BD59-A6C34878D82A}">
                    <a16:rowId xmlns:a16="http://schemas.microsoft.com/office/drawing/2014/main" val="1417488038"/>
                  </a:ext>
                </a:extLst>
              </a:tr>
              <a:tr h="402331">
                <a:tc>
                  <a:txBody>
                    <a:bodyPr/>
                    <a:lstStyle/>
                    <a:p>
                      <a:pPr algn="ctr" fontAlgn="b"/>
                      <a:r>
                        <a:rPr lang="en-GB" sz="1600" b="0" i="0" u="none" strike="noStrike" noProof="0" dirty="0">
                          <a:solidFill>
                            <a:schemeClr val="accent4"/>
                          </a:solidFill>
                          <a:effectLst/>
                          <a:latin typeface="+mj-lt"/>
                        </a:rPr>
                        <a:t>qwerty</a:t>
                      </a:r>
                    </a:p>
                  </a:txBody>
                  <a:tcPr marL="7620" marR="7620" marT="7620" marB="0" anchor="ctr"/>
                </a:tc>
                <a:tc>
                  <a:txBody>
                    <a:bodyPr/>
                    <a:lstStyle/>
                    <a:p>
                      <a:pPr algn="ctr" fontAlgn="b"/>
                      <a:r>
                        <a:rPr lang="en-GB" sz="1600" b="0" i="0" u="none" strike="noStrike" noProof="0" dirty="0">
                          <a:solidFill>
                            <a:schemeClr val="accent4"/>
                          </a:solidFill>
                          <a:effectLst/>
                          <a:latin typeface="+mj-lt"/>
                        </a:rPr>
                        <a:t>000000</a:t>
                      </a:r>
                    </a:p>
                  </a:txBody>
                  <a:tcPr marL="7620" marR="7620" marT="7620" marB="0" anchor="ctr"/>
                </a:tc>
                <a:tc>
                  <a:txBody>
                    <a:bodyPr/>
                    <a:lstStyle/>
                    <a:p>
                      <a:pPr algn="ctr" fontAlgn="b"/>
                      <a:r>
                        <a:rPr lang="en-GB" sz="1600" b="0" i="0" u="none" strike="noStrike" noProof="0" dirty="0">
                          <a:solidFill>
                            <a:schemeClr val="accent4"/>
                          </a:solidFill>
                          <a:effectLst/>
                          <a:latin typeface="+mj-lt"/>
                        </a:rPr>
                        <a:t>123321</a:t>
                      </a:r>
                    </a:p>
                  </a:txBody>
                  <a:tcPr marL="7620" marR="7620" marT="7620" marB="0" anchor="ctr"/>
                </a:tc>
                <a:tc>
                  <a:txBody>
                    <a:bodyPr/>
                    <a:lstStyle/>
                    <a:p>
                      <a:pPr algn="ctr" fontAlgn="b"/>
                      <a:r>
                        <a:rPr lang="en-GB" sz="1600" b="0" i="0" u="none" strike="noStrike" noProof="0" dirty="0">
                          <a:solidFill>
                            <a:schemeClr val="accent4"/>
                          </a:solidFill>
                          <a:effectLst/>
                          <a:latin typeface="+mj-lt"/>
                        </a:rPr>
                        <a:t>qwe123</a:t>
                      </a:r>
                    </a:p>
                  </a:txBody>
                  <a:tcPr marL="7620" marR="7620" marT="7620" marB="0" anchor="ctr"/>
                </a:tc>
                <a:tc>
                  <a:txBody>
                    <a:bodyPr/>
                    <a:lstStyle/>
                    <a:p>
                      <a:pPr algn="ctr" fontAlgn="b"/>
                      <a:r>
                        <a:rPr lang="en-GB" sz="1600" b="0" i="0" u="none" strike="noStrike" noProof="0" dirty="0">
                          <a:solidFill>
                            <a:schemeClr val="accent4"/>
                          </a:solidFill>
                          <a:effectLst/>
                          <a:latin typeface="+mj-lt"/>
                        </a:rPr>
                        <a:t>gwerty</a:t>
                      </a:r>
                    </a:p>
                  </a:txBody>
                  <a:tcPr marL="7620" marR="7620" marT="7620" marB="0" anchor="ctr"/>
                </a:tc>
                <a:extLst>
                  <a:ext uri="{0D108BD9-81ED-4DB2-BD59-A6C34878D82A}">
                    <a16:rowId xmlns:a16="http://schemas.microsoft.com/office/drawing/2014/main" val="2177076652"/>
                  </a:ext>
                </a:extLst>
              </a:tr>
              <a:tr h="402331">
                <a:tc>
                  <a:txBody>
                    <a:bodyPr/>
                    <a:lstStyle/>
                    <a:p>
                      <a:pPr algn="ctr" fontAlgn="b"/>
                      <a:r>
                        <a:rPr lang="en-GB" sz="1600" b="0" i="0" u="none" strike="noStrike" noProof="0" dirty="0">
                          <a:solidFill>
                            <a:schemeClr val="accent4"/>
                          </a:solidFill>
                          <a:effectLst/>
                          <a:latin typeface="+mj-lt"/>
                        </a:rPr>
                        <a:t>password</a:t>
                      </a:r>
                    </a:p>
                  </a:txBody>
                  <a:tcPr marL="7620" marR="7620" marT="7620" marB="0" anchor="ctr"/>
                </a:tc>
                <a:tc>
                  <a:txBody>
                    <a:bodyPr/>
                    <a:lstStyle/>
                    <a:p>
                      <a:pPr algn="ctr" fontAlgn="b"/>
                      <a:r>
                        <a:rPr lang="en-GB" sz="1600" b="0" i="0" u="none" strike="noStrike" noProof="0" dirty="0">
                          <a:solidFill>
                            <a:schemeClr val="accent4"/>
                          </a:solidFill>
                          <a:effectLst/>
                          <a:latin typeface="+mj-lt"/>
                        </a:rPr>
                        <a:t>iloveyou</a:t>
                      </a:r>
                    </a:p>
                  </a:txBody>
                  <a:tcPr marL="7620" marR="7620" marT="7620" marB="0" anchor="ctr"/>
                </a:tc>
                <a:tc>
                  <a:txBody>
                    <a:bodyPr/>
                    <a:lstStyle/>
                    <a:p>
                      <a:pPr algn="ctr" fontAlgn="b"/>
                      <a:r>
                        <a:rPr lang="en-GB" sz="1600" b="0" i="0" u="none" strike="noStrike" noProof="0" dirty="0">
                          <a:solidFill>
                            <a:schemeClr val="accent4"/>
                          </a:solidFill>
                          <a:effectLst/>
                          <a:latin typeface="+mj-lt"/>
                        </a:rPr>
                        <a:t>666666</a:t>
                      </a:r>
                    </a:p>
                  </a:txBody>
                  <a:tcPr marL="7620" marR="7620" marT="7620" marB="0" anchor="ctr"/>
                </a:tc>
                <a:tc>
                  <a:txBody>
                    <a:bodyPr/>
                    <a:lstStyle/>
                    <a:p>
                      <a:pPr algn="ctr" fontAlgn="b"/>
                      <a:r>
                        <a:rPr lang="en-GB" sz="1600" b="0" i="0" u="none" strike="noStrike" noProof="0" dirty="0">
                          <a:solidFill>
                            <a:schemeClr val="accent4"/>
                          </a:solidFill>
                          <a:effectLst/>
                          <a:latin typeface="+mj-lt"/>
                        </a:rPr>
                        <a:t>7777777</a:t>
                      </a:r>
                    </a:p>
                  </a:txBody>
                  <a:tcPr marL="7620" marR="7620" marT="7620" marB="0" anchor="ctr"/>
                </a:tc>
                <a:tc>
                  <a:txBody>
                    <a:bodyPr/>
                    <a:lstStyle/>
                    <a:p>
                      <a:pPr algn="ctr" fontAlgn="b"/>
                      <a:r>
                        <a:rPr lang="en-GB" sz="1600" b="0" i="0" u="none" strike="noStrike" noProof="0" dirty="0">
                          <a:solidFill>
                            <a:schemeClr val="accent4"/>
                          </a:solidFill>
                          <a:effectLst/>
                          <a:latin typeface="+mj-lt"/>
                        </a:rPr>
                        <a:t>zag12wsx</a:t>
                      </a:r>
                    </a:p>
                  </a:txBody>
                  <a:tcPr marL="7620" marR="7620" marT="7620" marB="0" anchor="ctr"/>
                </a:tc>
                <a:extLst>
                  <a:ext uri="{0D108BD9-81ED-4DB2-BD59-A6C34878D82A}">
                    <a16:rowId xmlns:a16="http://schemas.microsoft.com/office/drawing/2014/main" val="1154299787"/>
                  </a:ext>
                </a:extLst>
              </a:tr>
              <a:tr h="402331">
                <a:tc>
                  <a:txBody>
                    <a:bodyPr/>
                    <a:lstStyle/>
                    <a:p>
                      <a:pPr algn="ctr" fontAlgn="b"/>
                      <a:r>
                        <a:rPr lang="en-GB" sz="1600" b="0" i="0" u="none" strike="noStrike" noProof="0" dirty="0">
                          <a:solidFill>
                            <a:schemeClr val="accent4"/>
                          </a:solidFill>
                          <a:effectLst/>
                          <a:latin typeface="+mj-lt"/>
                        </a:rPr>
                        <a:t>111111</a:t>
                      </a:r>
                    </a:p>
                  </a:txBody>
                  <a:tcPr marL="7620" marR="7620" marT="7620" marB="0" anchor="ctr"/>
                </a:tc>
                <a:tc>
                  <a:txBody>
                    <a:bodyPr/>
                    <a:lstStyle/>
                    <a:p>
                      <a:pPr algn="ctr" fontAlgn="b"/>
                      <a:r>
                        <a:rPr lang="en-GB" sz="1600" b="0" i="0" u="none" strike="noStrike" noProof="0" dirty="0">
                          <a:solidFill>
                            <a:schemeClr val="accent4"/>
                          </a:solidFill>
                          <a:effectLst/>
                          <a:latin typeface="+mj-lt"/>
                        </a:rPr>
                        <a:t>1234</a:t>
                      </a:r>
                    </a:p>
                  </a:txBody>
                  <a:tcPr marL="7620" marR="7620" marT="7620" marB="0" anchor="ctr"/>
                </a:tc>
                <a:tc>
                  <a:txBody>
                    <a:bodyPr/>
                    <a:lstStyle/>
                    <a:p>
                      <a:pPr algn="ctr" fontAlgn="b"/>
                      <a:r>
                        <a:rPr lang="en-GB" sz="1600" b="0" i="0" u="none" strike="noStrike" noProof="0" dirty="0">
                          <a:solidFill>
                            <a:schemeClr val="accent4"/>
                          </a:solidFill>
                          <a:effectLst/>
                          <a:latin typeface="+mj-lt"/>
                        </a:rPr>
                        <a:t>1qaz2wsx</a:t>
                      </a:r>
                    </a:p>
                  </a:txBody>
                  <a:tcPr marL="7620" marR="7620" marT="7620" marB="0" anchor="ctr"/>
                </a:tc>
                <a:tc>
                  <a:txBody>
                    <a:bodyPr/>
                    <a:lstStyle/>
                    <a:p>
                      <a:pPr algn="ctr" fontAlgn="b"/>
                      <a:r>
                        <a:rPr lang="en-GB" sz="1600" b="0" i="0" u="none" strike="noStrike" noProof="0" dirty="0">
                          <a:solidFill>
                            <a:schemeClr val="accent4"/>
                          </a:solidFill>
                          <a:effectLst/>
                          <a:latin typeface="+mj-lt"/>
                        </a:rPr>
                        <a:t>qwerty123</a:t>
                      </a:r>
                    </a:p>
                  </a:txBody>
                  <a:tcPr marL="7620" marR="7620" marT="7620" marB="0" anchor="ctr"/>
                </a:tc>
                <a:tc>
                  <a:txBody>
                    <a:bodyPr/>
                    <a:lstStyle/>
                    <a:p>
                      <a:pPr algn="ctr" fontAlgn="b"/>
                      <a:r>
                        <a:rPr lang="en-GB" sz="1600" b="0" i="0" u="none" strike="noStrike" noProof="0" dirty="0">
                          <a:solidFill>
                            <a:schemeClr val="accent4"/>
                          </a:solidFill>
                          <a:effectLst/>
                          <a:latin typeface="+mj-lt"/>
                        </a:rPr>
                        <a:t>gwerty123</a:t>
                      </a:r>
                    </a:p>
                  </a:txBody>
                  <a:tcPr marL="7620" marR="7620" marT="7620" marB="0" anchor="ctr"/>
                </a:tc>
                <a:extLst>
                  <a:ext uri="{0D108BD9-81ED-4DB2-BD59-A6C34878D82A}">
                    <a16:rowId xmlns:a16="http://schemas.microsoft.com/office/drawing/2014/main" val="862606922"/>
                  </a:ext>
                </a:extLst>
              </a:tr>
              <a:tr h="402331">
                <a:tc>
                  <a:txBody>
                    <a:bodyPr/>
                    <a:lstStyle/>
                    <a:p>
                      <a:pPr algn="ctr" fontAlgn="b"/>
                      <a:r>
                        <a:rPr lang="en-GB" sz="1600" b="0" i="0" u="none" strike="noStrike" noProof="0" dirty="0">
                          <a:solidFill>
                            <a:schemeClr val="accent4"/>
                          </a:solidFill>
                          <a:effectLst/>
                          <a:latin typeface="+mj-lt"/>
                        </a:rPr>
                        <a:t>12345678</a:t>
                      </a:r>
                    </a:p>
                  </a:txBody>
                  <a:tcPr marL="7620" marR="7620" marT="7620" marB="0" anchor="ctr"/>
                </a:tc>
                <a:tc>
                  <a:txBody>
                    <a:bodyPr/>
                    <a:lstStyle/>
                    <a:p>
                      <a:pPr algn="ctr" fontAlgn="b"/>
                      <a:r>
                        <a:rPr lang="en-GB" sz="1600" b="0" i="0" u="none" strike="noStrike" noProof="0" dirty="0">
                          <a:solidFill>
                            <a:schemeClr val="accent4"/>
                          </a:solidFill>
                          <a:effectLst/>
                          <a:latin typeface="+mj-lt"/>
                        </a:rPr>
                        <a:t>1q2w3e4r5t</a:t>
                      </a:r>
                    </a:p>
                  </a:txBody>
                  <a:tcPr marL="7620" marR="7620" marT="7620" marB="0" anchor="ctr"/>
                </a:tc>
                <a:tc>
                  <a:txBody>
                    <a:bodyPr/>
                    <a:lstStyle/>
                    <a:p>
                      <a:pPr algn="ctr" fontAlgn="b"/>
                      <a:r>
                        <a:rPr lang="en-GB" sz="1600" b="0" i="0" u="none" strike="noStrike" noProof="0" dirty="0">
                          <a:solidFill>
                            <a:schemeClr val="accent4"/>
                          </a:solidFill>
                          <a:effectLst/>
                          <a:latin typeface="+mj-lt"/>
                        </a:rPr>
                        <a:t>myspace1</a:t>
                      </a:r>
                    </a:p>
                  </a:txBody>
                  <a:tcPr marL="7620" marR="7620" marT="7620" marB="0" anchor="ctr"/>
                </a:tc>
                <a:tc>
                  <a:txBody>
                    <a:bodyPr/>
                    <a:lstStyle/>
                    <a:p>
                      <a:pPr algn="ctr" fontAlgn="b"/>
                      <a:r>
                        <a:rPr lang="en-GB" sz="1600" b="0" i="0" u="none" strike="noStrike" noProof="0" dirty="0">
                          <a:solidFill>
                            <a:schemeClr val="accent4"/>
                          </a:solidFill>
                          <a:effectLst/>
                          <a:latin typeface="+mj-lt"/>
                        </a:rPr>
                        <a:t>target123</a:t>
                      </a:r>
                    </a:p>
                  </a:txBody>
                  <a:tcPr marL="7620" marR="7620" marT="7620" marB="0" anchor="ctr"/>
                </a:tc>
                <a:tc>
                  <a:txBody>
                    <a:bodyPr/>
                    <a:lstStyle/>
                    <a:p>
                      <a:pPr algn="ctr" fontAlgn="b"/>
                      <a:r>
                        <a:rPr lang="en-GB" sz="1600" b="0" i="0" u="none" strike="noStrike" noProof="0" dirty="0">
                          <a:solidFill>
                            <a:schemeClr val="accent4"/>
                          </a:solidFill>
                          <a:effectLst/>
                          <a:latin typeface="+mj-lt"/>
                        </a:rPr>
                        <a:t>555555</a:t>
                      </a:r>
                    </a:p>
                  </a:txBody>
                  <a:tcPr marL="7620" marR="7620" marT="7620" marB="0" anchor="ctr"/>
                </a:tc>
                <a:extLst>
                  <a:ext uri="{0D108BD9-81ED-4DB2-BD59-A6C34878D82A}">
                    <a16:rowId xmlns:a16="http://schemas.microsoft.com/office/drawing/2014/main" val="3797816030"/>
                  </a:ext>
                </a:extLst>
              </a:tr>
              <a:tr h="402331">
                <a:tc>
                  <a:txBody>
                    <a:bodyPr/>
                    <a:lstStyle/>
                    <a:p>
                      <a:pPr algn="ctr" fontAlgn="b"/>
                      <a:r>
                        <a:rPr lang="en-GB" sz="1600" b="0" i="0" u="none" strike="noStrike" noProof="0" dirty="0">
                          <a:solidFill>
                            <a:schemeClr val="accent4"/>
                          </a:solidFill>
                          <a:effectLst/>
                          <a:latin typeface="+mj-lt"/>
                        </a:rPr>
                        <a:t>abc123</a:t>
                      </a:r>
                    </a:p>
                  </a:txBody>
                  <a:tcPr marL="7620" marR="7620" marT="7620" marB="0" anchor="ctr"/>
                </a:tc>
                <a:tc>
                  <a:txBody>
                    <a:bodyPr/>
                    <a:lstStyle/>
                    <a:p>
                      <a:pPr algn="ctr" fontAlgn="b"/>
                      <a:r>
                        <a:rPr lang="en-GB" sz="1600" b="0" i="0" u="none" strike="noStrike" noProof="0" dirty="0">
                          <a:solidFill>
                            <a:schemeClr val="accent4"/>
                          </a:solidFill>
                          <a:effectLst/>
                          <a:latin typeface="+mj-lt"/>
                        </a:rPr>
                        <a:t>qwertyuiop</a:t>
                      </a:r>
                    </a:p>
                  </a:txBody>
                  <a:tcPr marL="7620" marR="7620" marT="7620" marB="0" anchor="ctr"/>
                </a:tc>
                <a:tc>
                  <a:txBody>
                    <a:bodyPr/>
                    <a:lstStyle/>
                    <a:p>
                      <a:pPr algn="ctr" fontAlgn="b"/>
                      <a:r>
                        <a:rPr lang="en-GB" sz="1600" b="0" i="0" u="none" strike="noStrike" noProof="0" dirty="0">
                          <a:solidFill>
                            <a:schemeClr val="accent4"/>
                          </a:solidFill>
                          <a:effectLst/>
                          <a:latin typeface="+mj-lt"/>
                        </a:rPr>
                        <a:t>121212</a:t>
                      </a:r>
                    </a:p>
                  </a:txBody>
                  <a:tcPr marL="7620" marR="7620" marT="7620" marB="0" anchor="ctr"/>
                </a:tc>
                <a:tc>
                  <a:txBody>
                    <a:bodyPr/>
                    <a:lstStyle/>
                    <a:p>
                      <a:pPr algn="ctr" fontAlgn="b"/>
                      <a:r>
                        <a:rPr lang="en-GB" sz="1600" b="0" i="0" u="none" strike="noStrike" noProof="0" dirty="0">
                          <a:solidFill>
                            <a:schemeClr val="accent4"/>
                          </a:solidFill>
                          <a:effectLst/>
                          <a:latin typeface="+mj-lt"/>
                        </a:rPr>
                        <a:t>tinkle</a:t>
                      </a:r>
                    </a:p>
                  </a:txBody>
                  <a:tcPr marL="7620" marR="7620" marT="7620" marB="0" anchor="ctr"/>
                </a:tc>
                <a:tc>
                  <a:txBody>
                    <a:bodyPr/>
                    <a:lstStyle/>
                    <a:p>
                      <a:pPr algn="ctr" fontAlgn="b"/>
                      <a:r>
                        <a:rPr lang="en-GB" sz="1600" b="0" i="0" u="none" strike="noStrike" noProof="0" dirty="0">
                          <a:solidFill>
                            <a:schemeClr val="accent4"/>
                          </a:solidFill>
                          <a:effectLst/>
                          <a:latin typeface="+mj-lt"/>
                        </a:rPr>
                        <a:t>*uckyou</a:t>
                      </a:r>
                    </a:p>
                  </a:txBody>
                  <a:tcPr marL="7620" marR="7620" marT="7620" marB="0" anchor="ctr"/>
                </a:tc>
                <a:extLst>
                  <a:ext uri="{0D108BD9-81ED-4DB2-BD59-A6C34878D82A}">
                    <a16:rowId xmlns:a16="http://schemas.microsoft.com/office/drawing/2014/main" val="1747207164"/>
                  </a:ext>
                </a:extLst>
              </a:tr>
              <a:tr h="402331">
                <a:tc>
                  <a:txBody>
                    <a:bodyPr/>
                    <a:lstStyle/>
                    <a:p>
                      <a:pPr algn="ctr" fontAlgn="b"/>
                      <a:r>
                        <a:rPr lang="en-GB" sz="1600" b="0" i="0" u="none" strike="noStrike" noProof="0" dirty="0">
                          <a:solidFill>
                            <a:schemeClr val="accent4"/>
                          </a:solidFill>
                          <a:effectLst/>
                          <a:latin typeface="+mj-lt"/>
                        </a:rPr>
                        <a:t>1234567</a:t>
                      </a:r>
                    </a:p>
                  </a:txBody>
                  <a:tcPr marL="7620" marR="7620" marT="7620" marB="0" anchor="ctr"/>
                </a:tc>
                <a:tc>
                  <a:txBody>
                    <a:bodyPr/>
                    <a:lstStyle/>
                    <a:p>
                      <a:pPr algn="ctr" fontAlgn="b"/>
                      <a:r>
                        <a:rPr lang="en-GB" sz="1600" b="0" i="0" u="none" strike="noStrike" noProof="0" dirty="0">
                          <a:solidFill>
                            <a:schemeClr val="accent4"/>
                          </a:solidFill>
                          <a:effectLst/>
                          <a:latin typeface="+mj-lt"/>
                        </a:rPr>
                        <a:t>123</a:t>
                      </a:r>
                    </a:p>
                  </a:txBody>
                  <a:tcPr marL="7620" marR="7620" marT="7620" marB="0" anchor="ctr"/>
                </a:tc>
                <a:tc>
                  <a:txBody>
                    <a:bodyPr/>
                    <a:lstStyle/>
                    <a:p>
                      <a:pPr algn="ctr" fontAlgn="b"/>
                      <a:r>
                        <a:rPr lang="en-GB" sz="1600" b="0" i="0" u="none" strike="noStrike" noProof="0" dirty="0">
                          <a:solidFill>
                            <a:schemeClr val="accent4"/>
                          </a:solidFill>
                          <a:effectLst/>
                          <a:latin typeface="+mj-lt"/>
                        </a:rPr>
                        <a:t>homelesspa</a:t>
                      </a:r>
                    </a:p>
                  </a:txBody>
                  <a:tcPr marL="7620" marR="7620" marT="7620" marB="0" anchor="ctr"/>
                </a:tc>
                <a:tc>
                  <a:txBody>
                    <a:bodyPr/>
                    <a:lstStyle/>
                    <a:p>
                      <a:pPr algn="ctr" fontAlgn="b"/>
                      <a:r>
                        <a:rPr lang="en-GB" sz="1600" b="0" i="0" u="none" strike="noStrike" noProof="0" dirty="0">
                          <a:solidFill>
                            <a:schemeClr val="accent4"/>
                          </a:solidFill>
                          <a:effectLst/>
                          <a:latin typeface="+mj-lt"/>
                        </a:rPr>
                        <a:t>987654321</a:t>
                      </a:r>
                    </a:p>
                  </a:txBody>
                  <a:tcPr marL="7620" marR="7620" marT="7620" marB="0" anchor="ctr"/>
                </a:tc>
                <a:tc>
                  <a:txBody>
                    <a:bodyPr/>
                    <a:lstStyle/>
                    <a:p>
                      <a:pPr algn="ctr" fontAlgn="b"/>
                      <a:r>
                        <a:rPr lang="en-GB" sz="1600" b="0" i="0" u="none" strike="noStrike" noProof="0" dirty="0">
                          <a:solidFill>
                            <a:schemeClr val="accent4"/>
                          </a:solidFill>
                          <a:effectLst/>
                          <a:latin typeface="+mj-lt"/>
                        </a:rPr>
                        <a:t>112233</a:t>
                      </a:r>
                    </a:p>
                  </a:txBody>
                  <a:tcPr marL="7620" marR="7620" marT="7620" marB="0" anchor="ctr"/>
                </a:tc>
                <a:extLst>
                  <a:ext uri="{0D108BD9-81ED-4DB2-BD59-A6C34878D82A}">
                    <a16:rowId xmlns:a16="http://schemas.microsoft.com/office/drawing/2014/main" val="1761837565"/>
                  </a:ext>
                </a:extLst>
              </a:tr>
              <a:tr h="402331">
                <a:tc>
                  <a:txBody>
                    <a:bodyPr/>
                    <a:lstStyle/>
                    <a:p>
                      <a:pPr algn="ctr" fontAlgn="b"/>
                      <a:r>
                        <a:rPr lang="en-GB" sz="1600" b="0" i="0" u="none" strike="noStrike" noProof="0" dirty="0">
                          <a:solidFill>
                            <a:schemeClr val="accent4"/>
                          </a:solidFill>
                          <a:effectLst/>
                          <a:latin typeface="+mj-lt"/>
                        </a:rPr>
                        <a:t>password1</a:t>
                      </a:r>
                    </a:p>
                  </a:txBody>
                  <a:tcPr marL="7620" marR="7620" marT="7620" marB="0" anchor="ctr"/>
                </a:tc>
                <a:tc>
                  <a:txBody>
                    <a:bodyPr/>
                    <a:lstStyle/>
                    <a:p>
                      <a:pPr algn="ctr" fontAlgn="b"/>
                      <a:r>
                        <a:rPr lang="en-GB" sz="1600" b="0" i="0" u="none" strike="noStrike" noProof="0" dirty="0">
                          <a:solidFill>
                            <a:schemeClr val="accent4"/>
                          </a:solidFill>
                          <a:effectLst/>
                          <a:latin typeface="+mj-lt"/>
                        </a:rPr>
                        <a:t>monkey</a:t>
                      </a:r>
                    </a:p>
                  </a:txBody>
                  <a:tcPr marL="7620" marR="7620" marT="7620" marB="0" anchor="ctr"/>
                </a:tc>
                <a:tc>
                  <a:txBody>
                    <a:bodyPr/>
                    <a:lstStyle/>
                    <a:p>
                      <a:pPr algn="ctr" fontAlgn="b"/>
                      <a:r>
                        <a:rPr lang="en-GB" sz="1600" b="0" i="0" u="none" strike="noStrike" noProof="0" dirty="0">
                          <a:solidFill>
                            <a:schemeClr val="accent4"/>
                          </a:solidFill>
                          <a:effectLst/>
                          <a:latin typeface="+mj-lt"/>
                        </a:rPr>
                        <a:t>123qwe</a:t>
                      </a:r>
                    </a:p>
                  </a:txBody>
                  <a:tcPr marL="7620" marR="7620" marT="7620" marB="0" anchor="ctr"/>
                </a:tc>
                <a:tc>
                  <a:txBody>
                    <a:bodyPr/>
                    <a:lstStyle/>
                    <a:p>
                      <a:pPr algn="ctr" fontAlgn="b"/>
                      <a:r>
                        <a:rPr lang="en-GB" sz="1600" b="0" i="0" u="none" strike="noStrike" noProof="0" dirty="0">
                          <a:solidFill>
                            <a:schemeClr val="accent4"/>
                          </a:solidFill>
                          <a:effectLst/>
                          <a:latin typeface="+mj-lt"/>
                        </a:rPr>
                        <a:t>qwerty1</a:t>
                      </a:r>
                    </a:p>
                  </a:txBody>
                  <a:tcPr marL="7620" marR="7620" marT="7620" marB="0" anchor="ctr"/>
                </a:tc>
                <a:tc>
                  <a:txBody>
                    <a:bodyPr/>
                    <a:lstStyle/>
                    <a:p>
                      <a:pPr algn="ctr" fontAlgn="b"/>
                      <a:r>
                        <a:rPr lang="en-GB" sz="1600" b="0" i="0" u="none" strike="noStrike" noProof="0" dirty="0">
                          <a:solidFill>
                            <a:schemeClr val="accent4"/>
                          </a:solidFill>
                          <a:effectLst/>
                          <a:latin typeface="+mj-lt"/>
                        </a:rPr>
                        <a:t>asdfghjkl</a:t>
                      </a:r>
                    </a:p>
                  </a:txBody>
                  <a:tcPr marL="7620" marR="7620" marT="7620" marB="0" anchor="ctr"/>
                </a:tc>
                <a:extLst>
                  <a:ext uri="{0D108BD9-81ED-4DB2-BD59-A6C34878D82A}">
                    <a16:rowId xmlns:a16="http://schemas.microsoft.com/office/drawing/2014/main" val="974155297"/>
                  </a:ext>
                </a:extLst>
              </a:tr>
              <a:tr h="402331">
                <a:tc>
                  <a:txBody>
                    <a:bodyPr/>
                    <a:lstStyle/>
                    <a:p>
                      <a:pPr algn="ctr" fontAlgn="b"/>
                      <a:r>
                        <a:rPr lang="en-GB" sz="1600" b="0" i="0" u="none" strike="noStrike" noProof="0" dirty="0">
                          <a:solidFill>
                            <a:schemeClr val="accent4"/>
                          </a:solidFill>
                          <a:effectLst/>
                          <a:latin typeface="+mj-lt"/>
                        </a:rPr>
                        <a:t>12345</a:t>
                      </a:r>
                    </a:p>
                  </a:txBody>
                  <a:tcPr marL="7620" marR="7620" marT="7620" marB="0" anchor="ctr"/>
                </a:tc>
                <a:tc>
                  <a:txBody>
                    <a:bodyPr/>
                    <a:lstStyle/>
                    <a:p>
                      <a:pPr algn="ctr" fontAlgn="b"/>
                      <a:r>
                        <a:rPr lang="en-GB" sz="1600" b="0" i="0" u="none" strike="noStrike" noProof="0" dirty="0">
                          <a:solidFill>
                            <a:schemeClr val="accent4"/>
                          </a:solidFill>
                          <a:effectLst/>
                          <a:latin typeface="+mj-lt"/>
                        </a:rPr>
                        <a:t>dragon</a:t>
                      </a:r>
                    </a:p>
                  </a:txBody>
                  <a:tcPr marL="7620" marR="7620" marT="7620" marB="0" anchor="ctr"/>
                </a:tc>
                <a:tc>
                  <a:txBody>
                    <a:bodyPr/>
                    <a:lstStyle/>
                    <a:p>
                      <a:pPr algn="ctr" fontAlgn="b"/>
                      <a:r>
                        <a:rPr lang="en-GB" sz="1600" b="0" i="0" u="none" strike="noStrike" noProof="0" dirty="0">
                          <a:solidFill>
                            <a:schemeClr val="accent4"/>
                          </a:solidFill>
                          <a:effectLst/>
                          <a:latin typeface="+mj-lt"/>
                        </a:rPr>
                        <a:t>a123456</a:t>
                      </a:r>
                    </a:p>
                  </a:txBody>
                  <a:tcPr marL="7620" marR="7620" marT="7620" marB="0" anchor="ctr"/>
                </a:tc>
                <a:tc>
                  <a:txBody>
                    <a:bodyPr/>
                    <a:lstStyle/>
                    <a:p>
                      <a:pPr algn="ctr" fontAlgn="b"/>
                      <a:r>
                        <a:rPr lang="en-GB" sz="1600" b="0" i="0" u="none" strike="noStrike" noProof="0" dirty="0">
                          <a:solidFill>
                            <a:schemeClr val="accent4"/>
                          </a:solidFill>
                          <a:effectLst/>
                          <a:latin typeface="+mj-lt"/>
                        </a:rPr>
                        <a:t>222222</a:t>
                      </a:r>
                    </a:p>
                  </a:txBody>
                  <a:tcPr marL="7620" marR="7620" marT="7620" marB="0" anchor="ctr"/>
                </a:tc>
                <a:tc>
                  <a:txBody>
                    <a:bodyPr/>
                    <a:lstStyle/>
                    <a:p>
                      <a:pPr algn="ctr" fontAlgn="b"/>
                      <a:r>
                        <a:rPr lang="en-GB" sz="1600" b="0" i="0" u="none" strike="noStrike" noProof="0" dirty="0">
                          <a:solidFill>
                            <a:schemeClr val="accent4"/>
                          </a:solidFill>
                          <a:effectLst/>
                          <a:latin typeface="+mj-lt"/>
                        </a:rPr>
                        <a:t>1q2w3e</a:t>
                      </a:r>
                    </a:p>
                  </a:txBody>
                  <a:tcPr marL="7620" marR="7620" marT="7620" marB="0" anchor="ctr"/>
                </a:tc>
                <a:extLst>
                  <a:ext uri="{0D108BD9-81ED-4DB2-BD59-A6C34878D82A}">
                    <a16:rowId xmlns:a16="http://schemas.microsoft.com/office/drawing/2014/main" val="2851468216"/>
                  </a:ext>
                </a:extLst>
              </a:tr>
            </a:tbl>
          </a:graphicData>
        </a:graphic>
      </p:graphicFrame>
    </p:spTree>
    <p:extLst>
      <p:ext uri="{BB962C8B-B14F-4D97-AF65-F5344CB8AC3E}">
        <p14:creationId xmlns:p14="http://schemas.microsoft.com/office/powerpoint/2010/main" val="20655388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phishing copy 4"/>
        <p:cNvGrpSpPr/>
        <p:nvPr/>
      </p:nvGrpSpPr>
      <p:grpSpPr>
        <a:xfrm>
          <a:off x="0" y="0"/>
          <a:ext cx="0" cy="0"/>
          <a:chOff x="0" y="0"/>
          <a:chExt cx="0" cy="0"/>
        </a:xfrm>
      </p:grpSpPr>
      <p:pic>
        <p:nvPicPr>
          <p:cNvPr id="4" name="customLine copy 5"/>
          <p:cNvPicPr/>
          <p:nvPr/>
        </p:nvPicPr>
        <p:blipFill rotWithShape="1">
          <a:blip r:embed="rId3"/>
          <a:stretch>
            <a:fillRect/>
          </a:stretch>
        </p:blipFill>
        <p:spPr>
          <a:xfrm>
            <a:off x="-87086" y="1785"/>
            <a:ext cx="2046512" cy="190407"/>
          </a:xfrm>
          <a:prstGeom prst="rect">
            <a:avLst/>
          </a:prstGeom>
        </p:spPr>
      </p:pic>
      <p:pic>
        <p:nvPicPr>
          <p:cNvPr id="5" name="customLine copy 6"/>
          <p:cNvPicPr/>
          <p:nvPr/>
        </p:nvPicPr>
        <p:blipFill rotWithShape="1">
          <a:blip r:embed="rId3"/>
          <a:stretch>
            <a:fillRect/>
          </a:stretch>
        </p:blipFill>
        <p:spPr>
          <a:xfrm rot="5400000">
            <a:off x="-924877" y="839576"/>
            <a:ext cx="2046512" cy="190407"/>
          </a:xfrm>
          <a:prstGeom prst="rect">
            <a:avLst/>
          </a:prstGeom>
        </p:spPr>
      </p:pic>
      <p:sp>
        <p:nvSpPr>
          <p:cNvPr id="6" name="Body text copy copy 6"/>
          <p:cNvSpPr/>
          <p:nvPr/>
        </p:nvSpPr>
        <p:spPr>
          <a:xfrm>
            <a:off x="4802693" y="201712"/>
            <a:ext cx="3405766" cy="666425"/>
          </a:xfrm>
          <a:prstGeom prst="rect">
            <a:avLst/>
          </a:prstGeom>
        </p:spPr>
        <p:txBody>
          <a:bodyPr spcFirstLastPara="0" lIns="95203" tIns="47602" rIns="95203" bIns="0" anchor="t"/>
          <a:lstStyle/>
          <a:p>
            <a:pPr defTabSz="975390" hangingPunct="0">
              <a:lnSpc>
                <a:spcPct val="125000"/>
              </a:lnSpc>
            </a:pPr>
            <a:r>
              <a:rPr lang="en-GB" sz="2998" noProof="0" dirty="0">
                <a:solidFill>
                  <a:srgbClr val="FFFFFF"/>
                </a:solidFill>
                <a:latin typeface="Nixie One"/>
                <a:cs typeface="Nixie One"/>
              </a:rPr>
              <a:t>Phishing Attacks</a:t>
            </a:r>
          </a:p>
        </p:txBody>
      </p:sp>
      <p:sp>
        <p:nvSpPr>
          <p:cNvPr id="7" name="Body text copy copy 7"/>
          <p:cNvSpPr/>
          <p:nvPr/>
        </p:nvSpPr>
        <p:spPr>
          <a:xfrm>
            <a:off x="679167" y="1308137"/>
            <a:ext cx="6871739" cy="4851363"/>
          </a:xfrm>
          <a:prstGeom prst="rect">
            <a:avLst/>
          </a:prstGeom>
        </p:spPr>
        <p:txBody>
          <a:bodyPr spcFirstLastPara="0" lIns="95203" tIns="47602" rIns="95203" bIns="0" anchor="t"/>
          <a:lstStyle/>
          <a:p>
            <a:pPr algn="ctr" defTabSz="975390">
              <a:lnSpc>
                <a:spcPts val="2304"/>
              </a:lnSpc>
            </a:pPr>
            <a:r>
              <a:rPr lang="en-GB" sz="1707" b="1" noProof="0" dirty="0">
                <a:solidFill>
                  <a:srgbClr val="221C34"/>
                </a:solidFill>
                <a:latin typeface="Segoe UI"/>
              </a:rPr>
              <a:t>Lateral Movement</a:t>
            </a:r>
          </a:p>
          <a:p>
            <a:pPr defTabSz="975390">
              <a:lnSpc>
                <a:spcPts val="2304"/>
              </a:lnSpc>
            </a:pPr>
            <a:r>
              <a:rPr lang="en-GB" sz="1400" b="1" noProof="0" dirty="0">
                <a:solidFill>
                  <a:srgbClr val="221C34"/>
                </a:solidFill>
                <a:latin typeface="Segoe UI"/>
              </a:rPr>
              <a:t>Ultimate Aim </a:t>
            </a:r>
          </a:p>
          <a:p>
            <a:pPr defTabSz="975390">
              <a:lnSpc>
                <a:spcPts val="2304"/>
              </a:lnSpc>
            </a:pPr>
            <a:r>
              <a:rPr lang="en-GB" sz="1400" noProof="0" dirty="0">
                <a:solidFill>
                  <a:srgbClr val="221C34"/>
                </a:solidFill>
                <a:latin typeface="Segoe UI"/>
              </a:rPr>
              <a:t>The goal is to gain access to admin credentials or email accounts. For a lateral movement attack, we just need to keep sniffing around.</a:t>
            </a:r>
          </a:p>
          <a:p>
            <a:pPr defTabSz="975390">
              <a:lnSpc>
                <a:spcPts val="2304"/>
              </a:lnSpc>
            </a:pPr>
            <a:endParaRPr lang="en-GB" sz="1400" noProof="0" dirty="0">
              <a:solidFill>
                <a:srgbClr val="221C34"/>
              </a:solidFill>
              <a:latin typeface="Segoe UI"/>
            </a:endParaRPr>
          </a:p>
          <a:p>
            <a:pPr defTabSz="975390">
              <a:lnSpc>
                <a:spcPts val="2304"/>
              </a:lnSpc>
            </a:pPr>
            <a:r>
              <a:rPr lang="en-GB" sz="1400" b="1" noProof="0" dirty="0">
                <a:solidFill>
                  <a:srgbClr val="221C34"/>
                </a:solidFill>
                <a:latin typeface="Segoe UI"/>
              </a:rPr>
              <a:t>First Breach</a:t>
            </a:r>
          </a:p>
          <a:p>
            <a:pPr defTabSz="975390">
              <a:lnSpc>
                <a:spcPts val="2304"/>
              </a:lnSpc>
            </a:pPr>
            <a:r>
              <a:rPr lang="en-GB" sz="1400" noProof="0" dirty="0">
                <a:solidFill>
                  <a:srgbClr val="221C34"/>
                </a:solidFill>
                <a:latin typeface="Segoe UI"/>
              </a:rPr>
              <a:t>Imagine the first account I breach is an obscure gaming website you signed up for as a child. I can use those credentials (password variants) on every known site you can think of - eBay, gambling sites, social media, anything. The more accounts I breach, the larger picture I can build of the target, making it easier to breach via either more credential stuffing or social engineering.</a:t>
            </a:r>
          </a:p>
          <a:p>
            <a:pPr defTabSz="975390">
              <a:lnSpc>
                <a:spcPts val="2304"/>
              </a:lnSpc>
            </a:pPr>
            <a:endParaRPr lang="en-GB" sz="1400" noProof="0" dirty="0">
              <a:solidFill>
                <a:srgbClr val="221C34"/>
              </a:solidFill>
              <a:latin typeface="Segoe UI"/>
            </a:endParaRPr>
          </a:p>
          <a:p>
            <a:pPr defTabSz="975390">
              <a:lnSpc>
                <a:spcPts val="2304"/>
              </a:lnSpc>
            </a:pPr>
            <a:r>
              <a:rPr lang="en-GB" sz="1400" b="1" noProof="0" dirty="0">
                <a:solidFill>
                  <a:srgbClr val="221C34"/>
                </a:solidFill>
                <a:latin typeface="Segoe UI"/>
              </a:rPr>
              <a:t>Email Access</a:t>
            </a:r>
          </a:p>
          <a:p>
            <a:pPr defTabSz="975390">
              <a:lnSpc>
                <a:spcPts val="2304"/>
              </a:lnSpc>
            </a:pPr>
            <a:r>
              <a:rPr lang="en-GB" sz="1400" noProof="0" dirty="0">
                <a:solidFill>
                  <a:srgbClr val="221C34"/>
                </a:solidFill>
                <a:latin typeface="Segoe UI"/>
              </a:rPr>
              <a:t>Once I have access to your email, I can start resetting every other account connected to it. I can also set up an auto-forward rule, so even if you change your password, I'll get a copy of every email you receive.</a:t>
            </a:r>
          </a:p>
          <a:p>
            <a:pPr defTabSz="975390">
              <a:lnSpc>
                <a:spcPts val="2304"/>
              </a:lnSpc>
            </a:pPr>
            <a:endParaRPr lang="en-GB" sz="1707" b="1" noProof="0" dirty="0">
              <a:solidFill>
                <a:srgbClr val="221C34"/>
              </a:solidFill>
              <a:latin typeface="Segoe UI"/>
            </a:endParaRPr>
          </a:p>
        </p:txBody>
      </p:sp>
      <p:pic>
        <p:nvPicPr>
          <p:cNvPr id="2" name="Picture 1" descr="Businesswoman reviewing notes on a wall">
            <a:extLst>
              <a:ext uri="{FF2B5EF4-FFF2-40B4-BE49-F238E27FC236}">
                <a16:creationId xmlns:a16="http://schemas.microsoft.com/office/drawing/2014/main" id="{5CE7BC51-5DA6-A4D5-980A-37545806D232}"/>
              </a:ext>
            </a:extLst>
          </p:cNvPr>
          <p:cNvPicPr>
            <a:picLocks noChangeAspect="1"/>
          </p:cNvPicPr>
          <p:nvPr/>
        </p:nvPicPr>
        <p:blipFill>
          <a:blip r:embed="rId4" cstate="print">
            <a:extLst>
              <a:ext uri="{28A0092B-C50C-407E-A947-70E740481C1C}">
                <a14:useLocalDpi xmlns:a14="http://schemas.microsoft.com/office/drawing/2010/main" val="0"/>
              </a:ext>
            </a:extLst>
          </a:blip>
          <a:srcRect l="22004" r="2077"/>
          <a:stretch/>
        </p:blipFill>
        <p:spPr>
          <a:xfrm>
            <a:off x="7550906" y="1663738"/>
            <a:ext cx="4781077" cy="4203662"/>
          </a:xfrm>
          <a:prstGeom prst="rect">
            <a:avLst/>
          </a:prstGeom>
          <a:ln>
            <a:noFill/>
          </a:ln>
          <a:effectLst>
            <a:softEdge rad="112500"/>
          </a:effectLst>
        </p:spPr>
      </p:pic>
    </p:spTree>
    <p:extLst>
      <p:ext uri="{BB962C8B-B14F-4D97-AF65-F5344CB8AC3E}">
        <p14:creationId xmlns:p14="http://schemas.microsoft.com/office/powerpoint/2010/main" val="1253146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BCF94-F108-4D92-8C4F-CD9273947A31}"/>
              </a:ext>
            </a:extLst>
          </p:cNvPr>
          <p:cNvSpPr>
            <a:spLocks noGrp="1"/>
          </p:cNvSpPr>
          <p:nvPr>
            <p:ph type="title"/>
          </p:nvPr>
        </p:nvSpPr>
        <p:spPr>
          <a:xfrm>
            <a:off x="2050680" y="-438154"/>
            <a:ext cx="10563646" cy="1576731"/>
          </a:xfrm>
        </p:spPr>
        <p:txBody>
          <a:bodyPr rtlCol="0" anchor="ctr">
            <a:normAutofit/>
          </a:bodyPr>
          <a:lstStyle/>
          <a:p>
            <a:pPr rtl="0"/>
            <a:r>
              <a:rPr lang="en-GB" noProof="0" dirty="0"/>
              <a:t>Ok – but how would I ACTUALLY do it?</a:t>
            </a:r>
          </a:p>
        </p:txBody>
      </p:sp>
    </p:spTree>
    <p:extLst>
      <p:ext uri="{BB962C8B-B14F-4D97-AF65-F5344CB8AC3E}">
        <p14:creationId xmlns:p14="http://schemas.microsoft.com/office/powerpoint/2010/main" val="10948493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067EC9F-4BEE-605D-06E8-43CF43891FE5}"/>
              </a:ext>
            </a:extLst>
          </p:cNvPr>
          <p:cNvSpPr>
            <a:spLocks noGrp="1"/>
          </p:cNvSpPr>
          <p:nvPr>
            <p:ph type="title"/>
          </p:nvPr>
        </p:nvSpPr>
        <p:spPr>
          <a:xfrm>
            <a:off x="1301116" y="292946"/>
            <a:ext cx="11059477" cy="1305561"/>
          </a:xfrm>
        </p:spPr>
        <p:txBody>
          <a:bodyPr/>
          <a:lstStyle/>
          <a:p>
            <a:r>
              <a:rPr lang="en-GB" b="1" noProof="0" dirty="0"/>
              <a:t>1</a:t>
            </a:r>
            <a:r>
              <a:rPr lang="en-GB" noProof="0" dirty="0"/>
              <a:t> - Prepare</a:t>
            </a:r>
          </a:p>
        </p:txBody>
      </p:sp>
      <p:pic>
        <p:nvPicPr>
          <p:cNvPr id="8" name="Picture 7">
            <a:extLst>
              <a:ext uri="{FF2B5EF4-FFF2-40B4-BE49-F238E27FC236}">
                <a16:creationId xmlns:a16="http://schemas.microsoft.com/office/drawing/2014/main" id="{CF96B175-EB54-D866-B087-E5422AA20CA1}"/>
              </a:ext>
            </a:extLst>
          </p:cNvPr>
          <p:cNvPicPr>
            <a:picLocks noChangeAspect="1"/>
          </p:cNvPicPr>
          <p:nvPr/>
        </p:nvPicPr>
        <p:blipFill rotWithShape="1">
          <a:blip r:embed="rId3"/>
          <a:srcRect t="9964" r="1" b="9966"/>
          <a:stretch>
            <a:fillRect/>
          </a:stretch>
        </p:blipFill>
        <p:spPr>
          <a:xfrm>
            <a:off x="1301116" y="1815250"/>
            <a:ext cx="11059477" cy="4759757"/>
          </a:xfrm>
          <a:prstGeom prst="rect">
            <a:avLst/>
          </a:prstGeom>
          <a:noFill/>
        </p:spPr>
      </p:pic>
    </p:spTree>
    <p:extLst>
      <p:ext uri="{BB962C8B-B14F-4D97-AF65-F5344CB8AC3E}">
        <p14:creationId xmlns:p14="http://schemas.microsoft.com/office/powerpoint/2010/main" val="1484811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1CA42E3-FE8D-D37F-B6BA-D7AF05F7DEF0}"/>
              </a:ext>
            </a:extLst>
          </p:cNvPr>
          <p:cNvSpPr>
            <a:spLocks noGrp="1"/>
          </p:cNvSpPr>
          <p:nvPr>
            <p:ph type="title"/>
          </p:nvPr>
        </p:nvSpPr>
        <p:spPr>
          <a:xfrm>
            <a:off x="1301116" y="292946"/>
            <a:ext cx="11059477" cy="1305561"/>
          </a:xfrm>
        </p:spPr>
        <p:txBody>
          <a:bodyPr anchor="b">
            <a:normAutofit/>
          </a:bodyPr>
          <a:lstStyle/>
          <a:p>
            <a:r>
              <a:rPr lang="en-GB" b="1" noProof="0" dirty="0"/>
              <a:t>2</a:t>
            </a:r>
            <a:r>
              <a:rPr lang="en-GB" noProof="0" dirty="0"/>
              <a:t> - Hide</a:t>
            </a:r>
            <a:endParaRPr lang="en-GB" b="1" noProof="0" dirty="0"/>
          </a:p>
        </p:txBody>
      </p:sp>
      <p:pic>
        <p:nvPicPr>
          <p:cNvPr id="3" name="Picture 2" descr="A map of the world">
            <a:extLst>
              <a:ext uri="{FF2B5EF4-FFF2-40B4-BE49-F238E27FC236}">
                <a16:creationId xmlns:a16="http://schemas.microsoft.com/office/drawing/2014/main" id="{B7668DC5-059A-9507-9FE6-FF0C2E7A06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1116" y="2370316"/>
            <a:ext cx="11059477" cy="3649625"/>
          </a:xfrm>
          <a:prstGeom prst="rect">
            <a:avLst/>
          </a:prstGeom>
          <a:noFill/>
        </p:spPr>
      </p:pic>
    </p:spTree>
    <p:extLst>
      <p:ext uri="{BB962C8B-B14F-4D97-AF65-F5344CB8AC3E}">
        <p14:creationId xmlns:p14="http://schemas.microsoft.com/office/powerpoint/2010/main" val="2366328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Title 1">
            <a:extLst>
              <a:ext uri="{FF2B5EF4-FFF2-40B4-BE49-F238E27FC236}">
                <a16:creationId xmlns:a16="http://schemas.microsoft.com/office/drawing/2014/main" id="{38587664-477A-C578-1629-D3296C8D4B28}"/>
              </a:ext>
            </a:extLst>
          </p:cNvPr>
          <p:cNvSpPr>
            <a:spLocks noGrp="1"/>
          </p:cNvSpPr>
          <p:nvPr>
            <p:ph type="title"/>
          </p:nvPr>
        </p:nvSpPr>
        <p:spPr>
          <a:xfrm>
            <a:off x="9104462" y="417084"/>
            <a:ext cx="2217588" cy="707256"/>
          </a:xfrm>
        </p:spPr>
        <p:txBody>
          <a:bodyPr/>
          <a:lstStyle/>
          <a:p>
            <a:r>
              <a:rPr lang="en-GB" b="1" noProof="0" dirty="0"/>
              <a:t>3</a:t>
            </a:r>
            <a:r>
              <a:rPr lang="en-GB" noProof="0" dirty="0"/>
              <a:t> - Scout</a:t>
            </a:r>
          </a:p>
        </p:txBody>
      </p:sp>
      <p:pic>
        <p:nvPicPr>
          <p:cNvPr id="3" name="Picture 2">
            <a:extLst>
              <a:ext uri="{FF2B5EF4-FFF2-40B4-BE49-F238E27FC236}">
                <a16:creationId xmlns:a16="http://schemas.microsoft.com/office/drawing/2014/main" id="{45334DAB-DFB2-A5EB-E9DF-88B7BC7FBE72}"/>
              </a:ext>
            </a:extLst>
          </p:cNvPr>
          <p:cNvPicPr>
            <a:picLocks noChangeAspect="1"/>
          </p:cNvPicPr>
          <p:nvPr/>
        </p:nvPicPr>
        <p:blipFill>
          <a:blip r:embed="rId3"/>
          <a:stretch>
            <a:fillRect/>
          </a:stretch>
        </p:blipFill>
        <p:spPr>
          <a:xfrm>
            <a:off x="0" y="0"/>
            <a:ext cx="7791283" cy="7315200"/>
          </a:xfrm>
          <a:prstGeom prst="rect">
            <a:avLst/>
          </a:prstGeom>
        </p:spPr>
      </p:pic>
      <p:sp>
        <p:nvSpPr>
          <p:cNvPr id="5" name="TextBox 4">
            <a:extLst>
              <a:ext uri="{FF2B5EF4-FFF2-40B4-BE49-F238E27FC236}">
                <a16:creationId xmlns:a16="http://schemas.microsoft.com/office/drawing/2014/main" id="{14B40564-B846-1FC6-3194-2C3D99335894}"/>
              </a:ext>
            </a:extLst>
          </p:cNvPr>
          <p:cNvSpPr txBox="1"/>
          <p:nvPr/>
        </p:nvSpPr>
        <p:spPr>
          <a:xfrm>
            <a:off x="3161966" y="6286500"/>
            <a:ext cx="4629317" cy="938719"/>
          </a:xfrm>
          <a:prstGeom prst="rect">
            <a:avLst/>
          </a:prstGeom>
          <a:noFill/>
        </p:spPr>
        <p:txBody>
          <a:bodyPr wrap="square">
            <a:spAutoFit/>
          </a:bodyPr>
          <a:lstStyle/>
          <a:p>
            <a:r>
              <a:rPr lang="en-GB" sz="1100" b="0" i="0" noProof="0" dirty="0">
                <a:solidFill>
                  <a:schemeClr val="bg1"/>
                </a:solidFill>
                <a:effectLst/>
                <a:latin typeface="Helvetica Neue"/>
              </a:rPr>
              <a:t>(T) - Indicates a link to a tool that must be installed and run locally</a:t>
            </a:r>
            <a:br>
              <a:rPr lang="en-GB" sz="1100" noProof="0" dirty="0">
                <a:solidFill>
                  <a:schemeClr val="bg1"/>
                </a:solidFill>
              </a:rPr>
            </a:br>
            <a:r>
              <a:rPr lang="en-GB" sz="1100" b="0" i="0" noProof="0" dirty="0">
                <a:solidFill>
                  <a:schemeClr val="bg1"/>
                </a:solidFill>
                <a:effectLst/>
                <a:latin typeface="Helvetica Neue"/>
              </a:rPr>
              <a:t>(D) - Google Dork, for more information: </a:t>
            </a:r>
            <a:r>
              <a:rPr lang="en-GB" sz="1100" b="0" i="0" noProof="0" dirty="0">
                <a:solidFill>
                  <a:schemeClr val="bg1"/>
                </a:solidFill>
                <a:effectLst/>
                <a:latin typeface="Helvetica Neue"/>
                <a:hlinkClick r:id="rId4">
                  <a:extLst>
                    <a:ext uri="{A12FA001-AC4F-418D-AE19-62706E023703}">
                      <ahyp:hlinkClr xmlns:ahyp="http://schemas.microsoft.com/office/drawing/2018/hyperlinkcolor" val="tx"/>
                    </a:ext>
                  </a:extLst>
                </a:hlinkClick>
              </a:rPr>
              <a:t>Google Hacking</a:t>
            </a:r>
            <a:br>
              <a:rPr lang="en-GB" sz="1100" noProof="0" dirty="0">
                <a:solidFill>
                  <a:schemeClr val="bg1"/>
                </a:solidFill>
              </a:rPr>
            </a:br>
            <a:r>
              <a:rPr lang="en-GB" sz="1100" b="0" i="0" noProof="0" dirty="0">
                <a:solidFill>
                  <a:schemeClr val="bg1"/>
                </a:solidFill>
                <a:effectLst/>
                <a:latin typeface="Helvetica Neue"/>
              </a:rPr>
              <a:t>(R) - Requires registration</a:t>
            </a:r>
            <a:br>
              <a:rPr lang="en-GB" sz="1100" noProof="0" dirty="0">
                <a:solidFill>
                  <a:schemeClr val="bg1"/>
                </a:solidFill>
              </a:rPr>
            </a:br>
            <a:r>
              <a:rPr lang="en-GB" sz="1100" b="0" i="0" noProof="0" dirty="0">
                <a:solidFill>
                  <a:schemeClr val="bg1"/>
                </a:solidFill>
                <a:effectLst/>
                <a:latin typeface="Helvetica Neue"/>
              </a:rPr>
              <a:t>(M) - Indicates a URL that contains the search term and the URL itself must be edited manually</a:t>
            </a:r>
            <a:endParaRPr lang="en-GB" sz="1100" noProof="0" dirty="0">
              <a:solidFill>
                <a:schemeClr val="bg1"/>
              </a:solidFill>
            </a:endParaRPr>
          </a:p>
        </p:txBody>
      </p:sp>
      <p:sp>
        <p:nvSpPr>
          <p:cNvPr id="9" name="TextBox 8">
            <a:extLst>
              <a:ext uri="{FF2B5EF4-FFF2-40B4-BE49-F238E27FC236}">
                <a16:creationId xmlns:a16="http://schemas.microsoft.com/office/drawing/2014/main" id="{99A44958-EF9E-BCBC-DB7F-86B2EB27F6BF}"/>
              </a:ext>
            </a:extLst>
          </p:cNvPr>
          <p:cNvSpPr txBox="1"/>
          <p:nvPr/>
        </p:nvSpPr>
        <p:spPr>
          <a:xfrm>
            <a:off x="8337383" y="1388916"/>
            <a:ext cx="4121317" cy="5755422"/>
          </a:xfrm>
          <a:prstGeom prst="rect">
            <a:avLst/>
          </a:prstGeom>
          <a:noFill/>
        </p:spPr>
        <p:txBody>
          <a:bodyPr wrap="square">
            <a:spAutoFit/>
          </a:bodyPr>
          <a:lstStyle/>
          <a:p>
            <a:r>
              <a:rPr lang="en-GB" sz="1600" b="1" noProof="0" dirty="0"/>
              <a:t>OSINT Framework</a:t>
            </a:r>
          </a:p>
          <a:p>
            <a:endParaRPr lang="en-GB" sz="1600" noProof="0" dirty="0"/>
          </a:p>
          <a:p>
            <a:r>
              <a:rPr lang="en-GB" sz="1600" noProof="0" dirty="0"/>
              <a:t>OSINT framework focused on gathering information from free tools or resources. The intention is to help people find free OSINT resources. Some of the sites included might require registration or offer more data for $$$, but you should be able to get at least a portion of the available information for no cost.</a:t>
            </a:r>
          </a:p>
          <a:p>
            <a:endParaRPr lang="en-GB" sz="1600" noProof="0" dirty="0"/>
          </a:p>
          <a:p>
            <a:r>
              <a:rPr lang="en-GB" sz="1600" noProof="0" dirty="0"/>
              <a:t>I originally created this framework with an information security point of view. Since then, the response from other fields and disciplines has been incredible. I would love to be able to include any other OSINT resources, especially from fields outside of infosec. Please let me know about anything that might be missing!</a:t>
            </a:r>
          </a:p>
          <a:p>
            <a:endParaRPr lang="en-GB" sz="1600" noProof="0" dirty="0"/>
          </a:p>
          <a:p>
            <a:r>
              <a:rPr lang="en-GB" sz="1600" noProof="0" dirty="0"/>
              <a:t>Please visit the framework at the link below and good hunting!</a:t>
            </a:r>
          </a:p>
          <a:p>
            <a:endParaRPr lang="en-GB" sz="1600" noProof="0" dirty="0"/>
          </a:p>
          <a:p>
            <a:r>
              <a:rPr lang="en-GB" sz="1600" noProof="0" dirty="0">
                <a:hlinkClick r:id="rId5"/>
              </a:rPr>
              <a:t>http://osintframework.com</a:t>
            </a:r>
            <a:r>
              <a:rPr lang="en-GB" sz="1600" noProof="0" dirty="0"/>
              <a:t> </a:t>
            </a:r>
          </a:p>
          <a:p>
            <a:endParaRPr lang="en-GB" sz="1600" noProof="0" dirty="0"/>
          </a:p>
        </p:txBody>
      </p:sp>
    </p:spTree>
    <p:extLst>
      <p:ext uri="{BB962C8B-B14F-4D97-AF65-F5344CB8AC3E}">
        <p14:creationId xmlns:p14="http://schemas.microsoft.com/office/powerpoint/2010/main" val="184370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FC8EF8-89B5-B8B6-EE9E-CD077B777B39}"/>
              </a:ext>
            </a:extLst>
          </p:cNvPr>
          <p:cNvPicPr>
            <a:picLocks noChangeAspect="1"/>
          </p:cNvPicPr>
          <p:nvPr/>
        </p:nvPicPr>
        <p:blipFill>
          <a:blip r:embed="rId3"/>
          <a:stretch>
            <a:fillRect/>
          </a:stretch>
        </p:blipFill>
        <p:spPr>
          <a:xfrm>
            <a:off x="0" y="0"/>
            <a:ext cx="6223442" cy="3357867"/>
          </a:xfrm>
          <a:prstGeom prst="rect">
            <a:avLst/>
          </a:prstGeom>
        </p:spPr>
      </p:pic>
      <p:pic>
        <p:nvPicPr>
          <p:cNvPr id="3" name="Picture 2">
            <a:extLst>
              <a:ext uri="{FF2B5EF4-FFF2-40B4-BE49-F238E27FC236}">
                <a16:creationId xmlns:a16="http://schemas.microsoft.com/office/drawing/2014/main" id="{94CE9A72-EBD8-27B3-0627-824DFB68DB2B}"/>
              </a:ext>
            </a:extLst>
          </p:cNvPr>
          <p:cNvPicPr>
            <a:picLocks noChangeAspect="1"/>
          </p:cNvPicPr>
          <p:nvPr/>
        </p:nvPicPr>
        <p:blipFill>
          <a:blip r:embed="rId4"/>
          <a:stretch>
            <a:fillRect/>
          </a:stretch>
        </p:blipFill>
        <p:spPr>
          <a:xfrm>
            <a:off x="2939316" y="2288510"/>
            <a:ext cx="6112463" cy="4912390"/>
          </a:xfrm>
          <a:prstGeom prst="rect">
            <a:avLst/>
          </a:prstGeom>
        </p:spPr>
      </p:pic>
      <p:pic>
        <p:nvPicPr>
          <p:cNvPr id="8" name="Picture 7">
            <a:extLst>
              <a:ext uri="{FF2B5EF4-FFF2-40B4-BE49-F238E27FC236}">
                <a16:creationId xmlns:a16="http://schemas.microsoft.com/office/drawing/2014/main" id="{00D16813-CD21-4EBC-D641-24B8BA976923}"/>
              </a:ext>
            </a:extLst>
          </p:cNvPr>
          <p:cNvPicPr>
            <a:picLocks noChangeAspect="1"/>
          </p:cNvPicPr>
          <p:nvPr/>
        </p:nvPicPr>
        <p:blipFill>
          <a:blip r:embed="rId5"/>
          <a:stretch>
            <a:fillRect/>
          </a:stretch>
        </p:blipFill>
        <p:spPr>
          <a:xfrm>
            <a:off x="5956521" y="0"/>
            <a:ext cx="7054629" cy="4057471"/>
          </a:xfrm>
          <a:prstGeom prst="rect">
            <a:avLst/>
          </a:prstGeom>
        </p:spPr>
      </p:pic>
      <p:sp>
        <p:nvSpPr>
          <p:cNvPr id="9" name="Oval 8">
            <a:extLst>
              <a:ext uri="{FF2B5EF4-FFF2-40B4-BE49-F238E27FC236}">
                <a16:creationId xmlns:a16="http://schemas.microsoft.com/office/drawing/2014/main" id="{A40DD68E-412D-8514-CC92-9F6CDD54C223}"/>
              </a:ext>
            </a:extLst>
          </p:cNvPr>
          <p:cNvSpPr/>
          <p:nvPr/>
        </p:nvSpPr>
        <p:spPr>
          <a:xfrm>
            <a:off x="9317620" y="3183038"/>
            <a:ext cx="1851950" cy="474562"/>
          </a:xfrm>
          <a:prstGeom prst="ellipse">
            <a:avLst/>
          </a:prstGeom>
          <a:noFill/>
          <a:ln w="57150">
            <a:solidFill>
              <a:srgbClr val="62B3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noProof="0" dirty="0"/>
          </a:p>
        </p:txBody>
      </p:sp>
    </p:spTree>
    <p:extLst>
      <p:ext uri="{BB962C8B-B14F-4D97-AF65-F5344CB8AC3E}">
        <p14:creationId xmlns:p14="http://schemas.microsoft.com/office/powerpoint/2010/main" val="234775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F892CB-4464-E93B-C10C-D552A8D8F7AA}"/>
              </a:ext>
            </a:extLst>
          </p:cNvPr>
          <p:cNvPicPr>
            <a:picLocks noChangeAspect="1"/>
          </p:cNvPicPr>
          <p:nvPr/>
        </p:nvPicPr>
        <p:blipFill>
          <a:blip r:embed="rId3"/>
          <a:stretch>
            <a:fillRect/>
          </a:stretch>
        </p:blipFill>
        <p:spPr>
          <a:xfrm>
            <a:off x="574675" y="945487"/>
            <a:ext cx="11861800" cy="4890825"/>
          </a:xfrm>
          <a:prstGeom prst="rect">
            <a:avLst/>
          </a:prstGeom>
        </p:spPr>
      </p:pic>
    </p:spTree>
    <p:extLst>
      <p:ext uri="{BB962C8B-B14F-4D97-AF65-F5344CB8AC3E}">
        <p14:creationId xmlns:p14="http://schemas.microsoft.com/office/powerpoint/2010/main" val="301241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ndefined">
            <a:extLst>
              <a:ext uri="{FF2B5EF4-FFF2-40B4-BE49-F238E27FC236}">
                <a16:creationId xmlns:a16="http://schemas.microsoft.com/office/drawing/2014/main" id="{357D41D7-75CE-2CB9-CE39-38E74E0241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334625" cy="73152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A93F88F-CAFD-6B67-DF9C-E0287579EAE2}"/>
              </a:ext>
            </a:extLst>
          </p:cNvPr>
          <p:cNvSpPr txBox="1"/>
          <p:nvPr/>
        </p:nvSpPr>
        <p:spPr>
          <a:xfrm>
            <a:off x="1660524" y="7053590"/>
            <a:ext cx="7864475" cy="261610"/>
          </a:xfrm>
          <a:prstGeom prst="rect">
            <a:avLst/>
          </a:prstGeom>
          <a:noFill/>
        </p:spPr>
        <p:txBody>
          <a:bodyPr wrap="square">
            <a:spAutoFit/>
          </a:bodyPr>
          <a:lstStyle/>
          <a:p>
            <a:r>
              <a:rPr lang="en-GB" sz="1100" dirty="0"/>
              <a:t>By Original image released by </a:t>
            </a:r>
            <a:r>
              <a:rPr lang="en-GB" sz="1100" dirty="0" err="1"/>
              <a:t>Ranjithsiji</a:t>
            </a:r>
            <a:r>
              <a:rPr lang="en-GB" sz="1100" dirty="0"/>
              <a:t> under the Creative Commons Attribution-Share Alike 4.0 International license </a:t>
            </a:r>
          </a:p>
        </p:txBody>
      </p:sp>
    </p:spTree>
    <p:extLst>
      <p:ext uri="{BB962C8B-B14F-4D97-AF65-F5344CB8AC3E}">
        <p14:creationId xmlns:p14="http://schemas.microsoft.com/office/powerpoint/2010/main" val="42293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F045003-9BAC-9695-29B5-9CBF18897D26}"/>
              </a:ext>
            </a:extLst>
          </p:cNvPr>
          <p:cNvSpPr>
            <a:spLocks noGrp="1"/>
          </p:cNvSpPr>
          <p:nvPr>
            <p:ph type="title"/>
          </p:nvPr>
        </p:nvSpPr>
        <p:spPr>
          <a:xfrm>
            <a:off x="1092200" y="3657600"/>
            <a:ext cx="5286375" cy="2019299"/>
          </a:xfrm>
        </p:spPr>
        <p:txBody>
          <a:bodyPr>
            <a:normAutofit fontScale="90000"/>
          </a:bodyPr>
          <a:lstStyle/>
          <a:p>
            <a:r>
              <a:rPr lang="en-GB" b="1" noProof="0" dirty="0"/>
              <a:t>Inside the Mind of a Hacker</a:t>
            </a:r>
            <a:br>
              <a:rPr lang="en-GB" noProof="0" dirty="0"/>
            </a:br>
            <a:br>
              <a:rPr lang="en-GB" noProof="0" dirty="0"/>
            </a:br>
            <a:r>
              <a:rPr lang="en-GB" sz="1920" noProof="0" dirty="0"/>
              <a:t>Sam Cattell</a:t>
            </a:r>
            <a:br>
              <a:rPr lang="en-GB" sz="1920" noProof="0" dirty="0"/>
            </a:br>
            <a:r>
              <a:rPr lang="en-GB" sz="1920" i="1" noProof="0" dirty="0"/>
              <a:t>Technical Cyber Lead – Digital Care Hub</a:t>
            </a:r>
            <a:br>
              <a:rPr lang="en-GB" sz="1920" i="1" noProof="0" dirty="0"/>
            </a:br>
            <a:endParaRPr lang="en-GB" sz="1920" noProof="0" dirty="0"/>
          </a:p>
        </p:txBody>
      </p:sp>
    </p:spTree>
    <p:extLst>
      <p:ext uri="{BB962C8B-B14F-4D97-AF65-F5344CB8AC3E}">
        <p14:creationId xmlns:p14="http://schemas.microsoft.com/office/powerpoint/2010/main" val="5593509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2F590A1-4E56-398A-FA5A-867D485CDED6}"/>
              </a:ext>
            </a:extLst>
          </p:cNvPr>
          <p:cNvPicPr>
            <a:picLocks noChangeAspect="1"/>
          </p:cNvPicPr>
          <p:nvPr/>
        </p:nvPicPr>
        <p:blipFill rotWithShape="1">
          <a:blip r:embed="rId3"/>
          <a:srcRect l="5104" r="1645" b="-1"/>
          <a:stretch/>
        </p:blipFill>
        <p:spPr>
          <a:xfrm>
            <a:off x="839683" y="145627"/>
            <a:ext cx="11885506" cy="7169573"/>
          </a:xfrm>
          <a:prstGeom prst="rect">
            <a:avLst/>
          </a:prstGeom>
          <a:ln>
            <a:noFill/>
          </a:ln>
          <a:effectLst>
            <a:softEdge rad="112500"/>
          </a:effectLst>
        </p:spPr>
      </p:pic>
    </p:spTree>
    <p:extLst>
      <p:ext uri="{BB962C8B-B14F-4D97-AF65-F5344CB8AC3E}">
        <p14:creationId xmlns:p14="http://schemas.microsoft.com/office/powerpoint/2010/main" val="74868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
            <a:extLst>
              <a:ext uri="{FF2B5EF4-FFF2-40B4-BE49-F238E27FC236}">
                <a16:creationId xmlns:a16="http://schemas.microsoft.com/office/drawing/2014/main" id="{E345F58E-DD61-580B-9D4A-3E85061BC80A}"/>
              </a:ext>
            </a:extLst>
          </p:cNvPr>
          <p:cNvPicPr>
            <a:picLocks noChangeAspect="1"/>
          </p:cNvPicPr>
          <p:nvPr/>
        </p:nvPicPr>
        <p:blipFill>
          <a:blip r:embed="rId3"/>
          <a:stretch>
            <a:fillRect/>
          </a:stretch>
        </p:blipFill>
        <p:spPr>
          <a:xfrm>
            <a:off x="992083" y="715938"/>
            <a:ext cx="11885506" cy="5883324"/>
          </a:xfrm>
          <a:prstGeom prst="rect">
            <a:avLst/>
          </a:prstGeom>
          <a:noFill/>
        </p:spPr>
      </p:pic>
    </p:spTree>
    <p:extLst>
      <p:ext uri="{BB962C8B-B14F-4D97-AF65-F5344CB8AC3E}">
        <p14:creationId xmlns:p14="http://schemas.microsoft.com/office/powerpoint/2010/main" val="3570755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screenshot of a computer">
            <a:extLst>
              <a:ext uri="{FF2B5EF4-FFF2-40B4-BE49-F238E27FC236}">
                <a16:creationId xmlns:a16="http://schemas.microsoft.com/office/drawing/2014/main" id="{E85D2FA0-CE1F-D45A-967D-CB86924BF7A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29519" y="72815"/>
            <a:ext cx="11610633" cy="7169573"/>
          </a:xfrm>
          <a:prstGeom prst="rect">
            <a:avLst/>
          </a:prstGeom>
          <a:solidFill>
            <a:srgbClr val="FFFFFF"/>
          </a:solidFill>
        </p:spPr>
      </p:pic>
    </p:spTree>
    <p:extLst>
      <p:ext uri="{BB962C8B-B14F-4D97-AF65-F5344CB8AC3E}">
        <p14:creationId xmlns:p14="http://schemas.microsoft.com/office/powerpoint/2010/main" val="3705419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BCF94-F108-4D92-8C4F-CD9273947A31}"/>
              </a:ext>
            </a:extLst>
          </p:cNvPr>
          <p:cNvSpPr>
            <a:spLocks noGrp="1"/>
          </p:cNvSpPr>
          <p:nvPr>
            <p:ph type="title"/>
          </p:nvPr>
        </p:nvSpPr>
        <p:spPr>
          <a:xfrm>
            <a:off x="2050680" y="-438154"/>
            <a:ext cx="10563646" cy="1576731"/>
          </a:xfrm>
        </p:spPr>
        <p:txBody>
          <a:bodyPr rtlCol="0" anchor="ctr">
            <a:normAutofit/>
          </a:bodyPr>
          <a:lstStyle/>
          <a:p>
            <a:pPr rtl="0"/>
            <a:r>
              <a:rPr lang="en-GB" noProof="0" dirty="0"/>
              <a:t>So how would you defend against me?</a:t>
            </a:r>
          </a:p>
        </p:txBody>
      </p:sp>
    </p:spTree>
    <p:extLst>
      <p:ext uri="{BB962C8B-B14F-4D97-AF65-F5344CB8AC3E}">
        <p14:creationId xmlns:p14="http://schemas.microsoft.com/office/powerpoint/2010/main" val="25053447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7F3D24F0-AC74-7528-6351-A76B0B281152}"/>
              </a:ext>
            </a:extLst>
          </p:cNvPr>
          <p:cNvSpPr>
            <a:spLocks noGrp="1"/>
          </p:cNvSpPr>
          <p:nvPr>
            <p:ph type="body" sz="quarter" idx="10"/>
          </p:nvPr>
        </p:nvSpPr>
        <p:spPr>
          <a:xfrm>
            <a:off x="818422" y="1468553"/>
            <a:ext cx="10369973" cy="417429"/>
          </a:xfrm>
        </p:spPr>
        <p:txBody>
          <a:bodyPr/>
          <a:lstStyle/>
          <a:p>
            <a:r>
              <a:rPr lang="en-GB" noProof="0" dirty="0"/>
              <a:t>Test Your Email</a:t>
            </a:r>
          </a:p>
        </p:txBody>
      </p:sp>
      <p:sp>
        <p:nvSpPr>
          <p:cNvPr id="3" name="TextBox 2">
            <a:extLst>
              <a:ext uri="{FF2B5EF4-FFF2-40B4-BE49-F238E27FC236}">
                <a16:creationId xmlns:a16="http://schemas.microsoft.com/office/drawing/2014/main" id="{F2C00D61-88F5-9C4C-4FBA-FA00B51DB2F8}"/>
              </a:ext>
            </a:extLst>
          </p:cNvPr>
          <p:cNvSpPr txBox="1"/>
          <p:nvPr/>
        </p:nvSpPr>
        <p:spPr>
          <a:xfrm>
            <a:off x="638175" y="2099439"/>
            <a:ext cx="6283325" cy="2862322"/>
          </a:xfrm>
          <a:prstGeom prst="rect">
            <a:avLst/>
          </a:prstGeom>
          <a:noFill/>
        </p:spPr>
        <p:txBody>
          <a:bodyPr wrap="square">
            <a:spAutoFit/>
          </a:bodyPr>
          <a:lstStyle/>
          <a:p>
            <a:r>
              <a:rPr lang="en-GB" noProof="0" dirty="0"/>
              <a:t>Has your email been involved in a breach?</a:t>
            </a:r>
          </a:p>
          <a:p>
            <a:r>
              <a:rPr lang="en-GB" noProof="0" dirty="0"/>
              <a:t>haveibeenpwned.com</a:t>
            </a:r>
          </a:p>
          <a:p>
            <a:endParaRPr lang="en-GB" noProof="0" dirty="0"/>
          </a:p>
          <a:p>
            <a:r>
              <a:rPr lang="en-GB" noProof="0" dirty="0"/>
              <a:t>Or scan the QR code &gt;</a:t>
            </a:r>
          </a:p>
          <a:p>
            <a:endParaRPr lang="en-GB" noProof="0" dirty="0"/>
          </a:p>
          <a:p>
            <a:endParaRPr lang="en-GB" noProof="0" dirty="0"/>
          </a:p>
          <a:p>
            <a:br>
              <a:rPr lang="en-GB" noProof="0" dirty="0"/>
            </a:br>
            <a:r>
              <a:rPr lang="en-GB" b="1" noProof="0" dirty="0"/>
              <a:t>Don't panic </a:t>
            </a:r>
            <a:r>
              <a:rPr lang="en-GB" noProof="0" dirty="0"/>
              <a:t>if your email is found; monitor for social engineering attempts, change any breached passwords, and update all reused passwords asap.</a:t>
            </a:r>
          </a:p>
        </p:txBody>
      </p:sp>
      <p:pic>
        <p:nvPicPr>
          <p:cNvPr id="5" name="Picture 4" descr="A qr code with dots">
            <a:extLst>
              <a:ext uri="{FF2B5EF4-FFF2-40B4-BE49-F238E27FC236}">
                <a16:creationId xmlns:a16="http://schemas.microsoft.com/office/drawing/2014/main" id="{9A53E0F4-FD62-77FA-99E8-9A38F8F8A4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0652" y="1677267"/>
            <a:ext cx="4286250" cy="4286250"/>
          </a:xfrm>
          <a:prstGeom prst="rect">
            <a:avLst/>
          </a:prstGeom>
        </p:spPr>
      </p:pic>
    </p:spTree>
    <p:extLst>
      <p:ext uri="{BB962C8B-B14F-4D97-AF65-F5344CB8AC3E}">
        <p14:creationId xmlns:p14="http://schemas.microsoft.com/office/powerpoint/2010/main" val="37566752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7F3D24F0-AC74-7528-6351-A76B0B281152}"/>
              </a:ext>
            </a:extLst>
          </p:cNvPr>
          <p:cNvSpPr>
            <a:spLocks noGrp="1"/>
          </p:cNvSpPr>
          <p:nvPr>
            <p:ph type="body" sz="quarter" idx="10"/>
          </p:nvPr>
        </p:nvSpPr>
        <p:spPr>
          <a:xfrm>
            <a:off x="818422" y="1468553"/>
            <a:ext cx="10369973" cy="417429"/>
          </a:xfrm>
        </p:spPr>
        <p:txBody>
          <a:bodyPr/>
          <a:lstStyle/>
          <a:p>
            <a:r>
              <a:rPr lang="en-GB" noProof="0" dirty="0"/>
              <a:t>Test Your Password</a:t>
            </a:r>
          </a:p>
        </p:txBody>
      </p:sp>
      <p:sp>
        <p:nvSpPr>
          <p:cNvPr id="3" name="TextBox 2">
            <a:extLst>
              <a:ext uri="{FF2B5EF4-FFF2-40B4-BE49-F238E27FC236}">
                <a16:creationId xmlns:a16="http://schemas.microsoft.com/office/drawing/2014/main" id="{F2C00D61-88F5-9C4C-4FBA-FA00B51DB2F8}"/>
              </a:ext>
            </a:extLst>
          </p:cNvPr>
          <p:cNvSpPr txBox="1"/>
          <p:nvPr/>
        </p:nvSpPr>
        <p:spPr>
          <a:xfrm>
            <a:off x="638175" y="2099439"/>
            <a:ext cx="4632325" cy="1200329"/>
          </a:xfrm>
          <a:prstGeom prst="rect">
            <a:avLst/>
          </a:prstGeom>
          <a:noFill/>
        </p:spPr>
        <p:txBody>
          <a:bodyPr wrap="square">
            <a:spAutoFit/>
          </a:bodyPr>
          <a:lstStyle/>
          <a:p>
            <a:r>
              <a:rPr lang="en-GB" noProof="0" dirty="0"/>
              <a:t>Test the Strength of your Password</a:t>
            </a:r>
          </a:p>
          <a:p>
            <a:r>
              <a:rPr lang="en-GB" noProof="0" dirty="0"/>
              <a:t>security.org/how-secure-is-my-password </a:t>
            </a:r>
          </a:p>
          <a:p>
            <a:endParaRPr lang="en-GB" noProof="0" dirty="0"/>
          </a:p>
          <a:p>
            <a:r>
              <a:rPr lang="en-GB" noProof="0" dirty="0"/>
              <a:t>Or scan the QR code &gt;</a:t>
            </a:r>
          </a:p>
        </p:txBody>
      </p:sp>
      <p:pic>
        <p:nvPicPr>
          <p:cNvPr id="4" name="Picture 3" descr="A qr code with black dots">
            <a:extLst>
              <a:ext uri="{FF2B5EF4-FFF2-40B4-BE49-F238E27FC236}">
                <a16:creationId xmlns:a16="http://schemas.microsoft.com/office/drawing/2014/main" id="{D690B6D2-36CC-2CAE-D62F-561A448EFD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0652" y="1677267"/>
            <a:ext cx="4286250" cy="4286250"/>
          </a:xfrm>
          <a:prstGeom prst="rect">
            <a:avLst/>
          </a:prstGeom>
        </p:spPr>
      </p:pic>
      <p:graphicFrame>
        <p:nvGraphicFramePr>
          <p:cNvPr id="7" name="Table 6">
            <a:extLst>
              <a:ext uri="{FF2B5EF4-FFF2-40B4-BE49-F238E27FC236}">
                <a16:creationId xmlns:a16="http://schemas.microsoft.com/office/drawing/2014/main" id="{CC6283F8-7BD8-FA36-AE4C-D5E1FFD75768}"/>
              </a:ext>
            </a:extLst>
          </p:cNvPr>
          <p:cNvGraphicFramePr>
            <a:graphicFrameLocks noGrp="1"/>
          </p:cNvGraphicFramePr>
          <p:nvPr>
            <p:extLst>
              <p:ext uri="{D42A27DB-BD31-4B8C-83A1-F6EECF244321}">
                <p14:modId xmlns:p14="http://schemas.microsoft.com/office/powerpoint/2010/main" val="627084296"/>
              </p:ext>
            </p:extLst>
          </p:nvPr>
        </p:nvGraphicFramePr>
        <p:xfrm>
          <a:off x="3919536" y="2840125"/>
          <a:ext cx="3421064" cy="3377262"/>
        </p:xfrm>
        <a:graphic>
          <a:graphicData uri="http://schemas.openxmlformats.org/drawingml/2006/table">
            <a:tbl>
              <a:tblPr bandRow="1">
                <a:tableStyleId>{2D5ABB26-0587-4C30-8999-92F81FD0307C}</a:tableStyleId>
              </a:tblPr>
              <a:tblGrid>
                <a:gridCol w="2014358">
                  <a:extLst>
                    <a:ext uri="{9D8B030D-6E8A-4147-A177-3AD203B41FA5}">
                      <a16:colId xmlns:a16="http://schemas.microsoft.com/office/drawing/2014/main" val="1309157102"/>
                    </a:ext>
                  </a:extLst>
                </a:gridCol>
                <a:gridCol w="1406706">
                  <a:extLst>
                    <a:ext uri="{9D8B030D-6E8A-4147-A177-3AD203B41FA5}">
                      <a16:colId xmlns:a16="http://schemas.microsoft.com/office/drawing/2014/main" val="283812766"/>
                    </a:ext>
                  </a:extLst>
                </a:gridCol>
              </a:tblGrid>
              <a:tr h="241233">
                <a:tc>
                  <a:txBody>
                    <a:bodyPr/>
                    <a:lstStyle/>
                    <a:p>
                      <a:pPr algn="ctr" fontAlgn="b"/>
                      <a:r>
                        <a:rPr lang="en-GB" sz="1100" b="1" u="none" strike="noStrike" noProof="0" dirty="0">
                          <a:solidFill>
                            <a:srgbClr val="000000"/>
                          </a:solidFill>
                          <a:effectLst/>
                        </a:rPr>
                        <a:t>Name</a:t>
                      </a:r>
                      <a:endParaRPr lang="en-GB" sz="1100" b="1" i="0" u="none" strike="noStrike" noProof="0" dirty="0">
                        <a:solidFill>
                          <a:srgbClr val="00000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b="1" u="none" strike="noStrike" noProof="0" dirty="0">
                          <a:solidFill>
                            <a:srgbClr val="000000"/>
                          </a:solidFill>
                          <a:effectLst/>
                        </a:rPr>
                        <a:t>Number of Zeros</a:t>
                      </a:r>
                      <a:endParaRPr lang="en-GB" sz="1100" b="1" i="0" u="none" strike="noStrike" noProof="0" dirty="0">
                        <a:solidFill>
                          <a:srgbClr val="00000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3607676"/>
                  </a:ext>
                </a:extLst>
              </a:tr>
              <a:tr h="241233">
                <a:tc>
                  <a:txBody>
                    <a:bodyPr/>
                    <a:lstStyle/>
                    <a:p>
                      <a:pPr algn="ctr" fontAlgn="b"/>
                      <a:r>
                        <a:rPr lang="en-GB" sz="1100" b="0" i="0" u="none" strike="noStrike" noProof="0" dirty="0">
                          <a:solidFill>
                            <a:srgbClr val="000000"/>
                          </a:solidFill>
                          <a:effectLst/>
                          <a:latin typeface="Aptos Narrow" panose="020B0004020202020204" pitchFamily="34" charset="0"/>
                        </a:rPr>
                        <a:t>Thousand</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b="0" i="0" u="none" strike="noStrike" noProof="0" dirty="0">
                          <a:solidFill>
                            <a:srgbClr val="000000"/>
                          </a:solidFill>
                          <a:effectLst/>
                          <a:latin typeface="Aptos Narrow" panose="020B0004020202020204" pitchFamily="34" charset="0"/>
                        </a:rPr>
                        <a:t>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6086397"/>
                  </a:ext>
                </a:extLst>
              </a:tr>
              <a:tr h="241233">
                <a:tc>
                  <a:txBody>
                    <a:bodyPr/>
                    <a:lstStyle/>
                    <a:p>
                      <a:pPr algn="ctr" fontAlgn="b"/>
                      <a:r>
                        <a:rPr lang="en-GB" sz="1100" b="0" i="0" u="none" strike="noStrike" noProof="0" dirty="0">
                          <a:solidFill>
                            <a:srgbClr val="000000"/>
                          </a:solidFill>
                          <a:effectLst/>
                          <a:latin typeface="Aptos Narrow" panose="020B0004020202020204" pitchFamily="34" charset="0"/>
                        </a:rPr>
                        <a:t>One Hundred Thousand</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b="0" i="0" u="none" strike="noStrike" noProof="0" dirty="0">
                          <a:solidFill>
                            <a:srgbClr val="000000"/>
                          </a:solidFill>
                          <a:effectLst/>
                          <a:latin typeface="Aptos Narrow" panose="020B0004020202020204" pitchFamily="34" charset="0"/>
                        </a:rPr>
                        <a:t>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2797885"/>
                  </a:ext>
                </a:extLst>
              </a:tr>
              <a:tr h="241233">
                <a:tc>
                  <a:txBody>
                    <a:bodyPr/>
                    <a:lstStyle/>
                    <a:p>
                      <a:pPr algn="ctr" fontAlgn="b"/>
                      <a:r>
                        <a:rPr lang="en-GB" sz="1100" b="0" u="none" strike="noStrike" noProof="0" dirty="0">
                          <a:solidFill>
                            <a:srgbClr val="000000"/>
                          </a:solidFill>
                          <a:effectLst/>
                        </a:rPr>
                        <a:t>Million</a:t>
                      </a:r>
                      <a:endParaRPr lang="en-GB" sz="1100" b="0" i="0" u="none" strike="noStrike" noProof="0" dirty="0">
                        <a:solidFill>
                          <a:srgbClr val="00000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b="0" u="none" strike="noStrike" noProof="0" dirty="0">
                          <a:solidFill>
                            <a:srgbClr val="000000"/>
                          </a:solidFill>
                          <a:effectLst/>
                        </a:rPr>
                        <a:t>6</a:t>
                      </a:r>
                      <a:endParaRPr lang="en-GB" sz="1100" b="0" i="0" u="none" strike="noStrike" noProof="0" dirty="0">
                        <a:solidFill>
                          <a:srgbClr val="00000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1723808"/>
                  </a:ext>
                </a:extLst>
              </a:tr>
              <a:tr h="241233">
                <a:tc>
                  <a:txBody>
                    <a:bodyPr/>
                    <a:lstStyle/>
                    <a:p>
                      <a:pPr algn="ctr" fontAlgn="b"/>
                      <a:r>
                        <a:rPr lang="en-GB" sz="1100" b="0" u="none" strike="noStrike" noProof="0" dirty="0">
                          <a:solidFill>
                            <a:srgbClr val="000000"/>
                          </a:solidFill>
                          <a:effectLst/>
                        </a:rPr>
                        <a:t>Billion</a:t>
                      </a:r>
                      <a:endParaRPr lang="en-GB" sz="1100" b="0" i="0" u="none" strike="noStrike" noProof="0" dirty="0">
                        <a:solidFill>
                          <a:srgbClr val="00000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b="0" u="none" strike="noStrike" noProof="0" dirty="0">
                          <a:solidFill>
                            <a:srgbClr val="000000"/>
                          </a:solidFill>
                          <a:effectLst/>
                        </a:rPr>
                        <a:t>9</a:t>
                      </a:r>
                      <a:endParaRPr lang="en-GB" sz="1100" b="0" i="0" u="none" strike="noStrike" noProof="0" dirty="0">
                        <a:solidFill>
                          <a:srgbClr val="00000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1906146"/>
                  </a:ext>
                </a:extLst>
              </a:tr>
              <a:tr h="241233">
                <a:tc>
                  <a:txBody>
                    <a:bodyPr/>
                    <a:lstStyle/>
                    <a:p>
                      <a:pPr algn="ctr" fontAlgn="b"/>
                      <a:r>
                        <a:rPr lang="en-GB" sz="1100" b="0" u="none" strike="noStrike" noProof="0" dirty="0">
                          <a:solidFill>
                            <a:srgbClr val="000000"/>
                          </a:solidFill>
                          <a:effectLst/>
                        </a:rPr>
                        <a:t>Trillion</a:t>
                      </a:r>
                      <a:endParaRPr lang="en-GB" sz="1100" b="0" i="0" u="none" strike="noStrike" noProof="0" dirty="0">
                        <a:solidFill>
                          <a:srgbClr val="00000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b="0" u="none" strike="noStrike" noProof="0" dirty="0">
                          <a:solidFill>
                            <a:srgbClr val="000000"/>
                          </a:solidFill>
                          <a:effectLst/>
                        </a:rPr>
                        <a:t>12</a:t>
                      </a:r>
                      <a:endParaRPr lang="en-GB" sz="1100" b="0" i="0" u="none" strike="noStrike" noProof="0" dirty="0">
                        <a:solidFill>
                          <a:srgbClr val="00000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34787812"/>
                  </a:ext>
                </a:extLst>
              </a:tr>
              <a:tr h="241233">
                <a:tc>
                  <a:txBody>
                    <a:bodyPr/>
                    <a:lstStyle/>
                    <a:p>
                      <a:pPr algn="ctr" fontAlgn="b"/>
                      <a:r>
                        <a:rPr lang="en-GB" sz="1100" b="0" u="none" strike="noStrike" noProof="0" dirty="0">
                          <a:solidFill>
                            <a:srgbClr val="000000"/>
                          </a:solidFill>
                          <a:effectLst/>
                        </a:rPr>
                        <a:t>Quadrillion</a:t>
                      </a:r>
                      <a:endParaRPr lang="en-GB" sz="1100" b="0" i="0" u="none" strike="noStrike" noProof="0" dirty="0">
                        <a:solidFill>
                          <a:srgbClr val="00000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b="0" u="none" strike="noStrike" noProof="0" dirty="0">
                          <a:solidFill>
                            <a:srgbClr val="000000"/>
                          </a:solidFill>
                          <a:effectLst/>
                        </a:rPr>
                        <a:t>15</a:t>
                      </a:r>
                      <a:endParaRPr lang="en-GB" sz="1100" b="0" i="0" u="none" strike="noStrike" noProof="0" dirty="0">
                        <a:solidFill>
                          <a:srgbClr val="00000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8461168"/>
                  </a:ext>
                </a:extLst>
              </a:tr>
              <a:tr h="241233">
                <a:tc>
                  <a:txBody>
                    <a:bodyPr/>
                    <a:lstStyle/>
                    <a:p>
                      <a:pPr algn="ctr" fontAlgn="b"/>
                      <a:r>
                        <a:rPr lang="en-GB" sz="1100" b="0" u="none" strike="noStrike" noProof="0" dirty="0">
                          <a:solidFill>
                            <a:srgbClr val="000000"/>
                          </a:solidFill>
                          <a:effectLst/>
                        </a:rPr>
                        <a:t>Quintillion</a:t>
                      </a:r>
                      <a:endParaRPr lang="en-GB" sz="1100" b="0" i="0" u="none" strike="noStrike" noProof="0" dirty="0">
                        <a:solidFill>
                          <a:srgbClr val="00000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b="0" u="none" strike="noStrike" noProof="0" dirty="0">
                          <a:solidFill>
                            <a:srgbClr val="000000"/>
                          </a:solidFill>
                          <a:effectLst/>
                        </a:rPr>
                        <a:t>18</a:t>
                      </a:r>
                      <a:endParaRPr lang="en-GB" sz="1100" b="0" i="0" u="none" strike="noStrike" noProof="0" dirty="0">
                        <a:solidFill>
                          <a:srgbClr val="00000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7009437"/>
                  </a:ext>
                </a:extLst>
              </a:tr>
              <a:tr h="241233">
                <a:tc>
                  <a:txBody>
                    <a:bodyPr/>
                    <a:lstStyle/>
                    <a:p>
                      <a:pPr algn="ctr" fontAlgn="b"/>
                      <a:r>
                        <a:rPr lang="en-GB" sz="1100" b="0" u="none" strike="noStrike" noProof="0" dirty="0">
                          <a:solidFill>
                            <a:srgbClr val="000000"/>
                          </a:solidFill>
                          <a:effectLst/>
                        </a:rPr>
                        <a:t>Sextillion</a:t>
                      </a:r>
                      <a:endParaRPr lang="en-GB" sz="1100" b="0" i="0" u="none" strike="noStrike" noProof="0" dirty="0">
                        <a:solidFill>
                          <a:srgbClr val="00000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b="0" u="none" strike="noStrike" noProof="0" dirty="0">
                          <a:solidFill>
                            <a:srgbClr val="000000"/>
                          </a:solidFill>
                          <a:effectLst/>
                        </a:rPr>
                        <a:t>21</a:t>
                      </a:r>
                      <a:endParaRPr lang="en-GB" sz="1100" b="0" i="0" u="none" strike="noStrike" noProof="0" dirty="0">
                        <a:solidFill>
                          <a:srgbClr val="00000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0719461"/>
                  </a:ext>
                </a:extLst>
              </a:tr>
              <a:tr h="241233">
                <a:tc>
                  <a:txBody>
                    <a:bodyPr/>
                    <a:lstStyle/>
                    <a:p>
                      <a:pPr algn="ctr" fontAlgn="b"/>
                      <a:r>
                        <a:rPr lang="en-GB" sz="1100" b="0" u="none" strike="noStrike" noProof="0" dirty="0">
                          <a:solidFill>
                            <a:srgbClr val="000000"/>
                          </a:solidFill>
                          <a:effectLst/>
                        </a:rPr>
                        <a:t>Septillion</a:t>
                      </a:r>
                      <a:endParaRPr lang="en-GB" sz="1100" b="0" i="0" u="none" strike="noStrike" noProof="0" dirty="0">
                        <a:solidFill>
                          <a:srgbClr val="00000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b="0" u="none" strike="noStrike" noProof="0" dirty="0">
                          <a:solidFill>
                            <a:srgbClr val="000000"/>
                          </a:solidFill>
                          <a:effectLst/>
                        </a:rPr>
                        <a:t>24</a:t>
                      </a:r>
                      <a:endParaRPr lang="en-GB" sz="1100" b="0" i="0" u="none" strike="noStrike" noProof="0" dirty="0">
                        <a:solidFill>
                          <a:srgbClr val="00000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5795664"/>
                  </a:ext>
                </a:extLst>
              </a:tr>
              <a:tr h="241233">
                <a:tc>
                  <a:txBody>
                    <a:bodyPr/>
                    <a:lstStyle/>
                    <a:p>
                      <a:pPr algn="ctr" fontAlgn="b"/>
                      <a:r>
                        <a:rPr lang="en-GB" sz="1100" b="0" u="none" strike="noStrike" noProof="0" dirty="0">
                          <a:solidFill>
                            <a:srgbClr val="000000"/>
                          </a:solidFill>
                          <a:effectLst/>
                        </a:rPr>
                        <a:t>Octillion</a:t>
                      </a:r>
                      <a:endParaRPr lang="en-GB" sz="1100" b="0" i="0" u="none" strike="noStrike" noProof="0" dirty="0">
                        <a:solidFill>
                          <a:srgbClr val="00000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b="0" u="none" strike="noStrike" noProof="0" dirty="0">
                          <a:solidFill>
                            <a:srgbClr val="000000"/>
                          </a:solidFill>
                          <a:effectLst/>
                        </a:rPr>
                        <a:t>27</a:t>
                      </a:r>
                      <a:endParaRPr lang="en-GB" sz="1100" b="0" i="0" u="none" strike="noStrike" noProof="0" dirty="0">
                        <a:solidFill>
                          <a:srgbClr val="00000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10197354"/>
                  </a:ext>
                </a:extLst>
              </a:tr>
              <a:tr h="241233">
                <a:tc>
                  <a:txBody>
                    <a:bodyPr/>
                    <a:lstStyle/>
                    <a:p>
                      <a:pPr algn="ctr" fontAlgn="b"/>
                      <a:r>
                        <a:rPr lang="en-GB" sz="1100" b="0" u="none" strike="noStrike" noProof="0" dirty="0">
                          <a:solidFill>
                            <a:srgbClr val="000000"/>
                          </a:solidFill>
                          <a:effectLst/>
                        </a:rPr>
                        <a:t>Nonillion</a:t>
                      </a:r>
                      <a:endParaRPr lang="en-GB" sz="1100" b="0" i="0" u="none" strike="noStrike" noProof="0" dirty="0">
                        <a:solidFill>
                          <a:srgbClr val="00000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b="0" u="none" strike="noStrike" noProof="0" dirty="0">
                          <a:solidFill>
                            <a:srgbClr val="000000"/>
                          </a:solidFill>
                          <a:effectLst/>
                        </a:rPr>
                        <a:t>30</a:t>
                      </a:r>
                      <a:endParaRPr lang="en-GB" sz="1100" b="0" i="0" u="none" strike="noStrike" noProof="0" dirty="0">
                        <a:solidFill>
                          <a:srgbClr val="00000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7412990"/>
                  </a:ext>
                </a:extLst>
              </a:tr>
              <a:tr h="241233">
                <a:tc>
                  <a:txBody>
                    <a:bodyPr/>
                    <a:lstStyle/>
                    <a:p>
                      <a:pPr algn="ctr" fontAlgn="b"/>
                      <a:r>
                        <a:rPr lang="en-GB" sz="1100" b="0" u="none" strike="noStrike" noProof="0" dirty="0">
                          <a:solidFill>
                            <a:srgbClr val="000000"/>
                          </a:solidFill>
                          <a:effectLst/>
                        </a:rPr>
                        <a:t>Decillion</a:t>
                      </a:r>
                      <a:endParaRPr lang="en-GB" sz="1100" b="0" i="0" u="none" strike="noStrike" noProof="0" dirty="0">
                        <a:solidFill>
                          <a:srgbClr val="00000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b="0" u="none" strike="noStrike" noProof="0" dirty="0">
                          <a:solidFill>
                            <a:srgbClr val="000000"/>
                          </a:solidFill>
                          <a:effectLst/>
                        </a:rPr>
                        <a:t>33</a:t>
                      </a:r>
                      <a:endParaRPr lang="en-GB" sz="1100" b="0" i="0" u="none" strike="noStrike" noProof="0" dirty="0">
                        <a:solidFill>
                          <a:srgbClr val="00000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2637470"/>
                  </a:ext>
                </a:extLst>
              </a:tr>
              <a:tr h="241233">
                <a:tc>
                  <a:txBody>
                    <a:bodyPr/>
                    <a:lstStyle/>
                    <a:p>
                      <a:pPr algn="ctr" fontAlgn="b"/>
                      <a:r>
                        <a:rPr lang="en-GB" sz="1100" b="0" u="none" strike="noStrike" noProof="0" dirty="0">
                          <a:solidFill>
                            <a:srgbClr val="000000"/>
                          </a:solidFill>
                          <a:effectLst/>
                        </a:rPr>
                        <a:t>Googol</a:t>
                      </a:r>
                      <a:endParaRPr lang="en-GB" sz="1100" b="0" i="0" u="none" strike="noStrike" noProof="0" dirty="0">
                        <a:solidFill>
                          <a:srgbClr val="00000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b="0" u="none" strike="noStrike" noProof="0" dirty="0">
                          <a:solidFill>
                            <a:srgbClr val="000000"/>
                          </a:solidFill>
                          <a:effectLst/>
                        </a:rPr>
                        <a:t>100</a:t>
                      </a:r>
                      <a:endParaRPr lang="en-GB" sz="1100" b="0" i="0" u="none" strike="noStrike" noProof="0" dirty="0">
                        <a:solidFill>
                          <a:srgbClr val="00000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85001534"/>
                  </a:ext>
                </a:extLst>
              </a:tr>
            </a:tbl>
          </a:graphicData>
        </a:graphic>
      </p:graphicFrame>
    </p:spTree>
    <p:extLst>
      <p:ext uri="{BB962C8B-B14F-4D97-AF65-F5344CB8AC3E}">
        <p14:creationId xmlns:p14="http://schemas.microsoft.com/office/powerpoint/2010/main" val="4475847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7F3D24F0-AC74-7528-6351-A76B0B281152}"/>
              </a:ext>
            </a:extLst>
          </p:cNvPr>
          <p:cNvSpPr>
            <a:spLocks noGrp="1"/>
          </p:cNvSpPr>
          <p:nvPr>
            <p:ph type="body" sz="quarter" idx="10"/>
          </p:nvPr>
        </p:nvSpPr>
        <p:spPr>
          <a:xfrm>
            <a:off x="818422" y="1468553"/>
            <a:ext cx="10369973" cy="417429"/>
          </a:xfrm>
        </p:spPr>
        <p:txBody>
          <a:bodyPr/>
          <a:lstStyle/>
          <a:p>
            <a:r>
              <a:rPr lang="en-GB" noProof="0" dirty="0"/>
              <a:t>The DSPT</a:t>
            </a:r>
          </a:p>
        </p:txBody>
      </p:sp>
      <p:sp>
        <p:nvSpPr>
          <p:cNvPr id="3" name="TextBox 2">
            <a:extLst>
              <a:ext uri="{FF2B5EF4-FFF2-40B4-BE49-F238E27FC236}">
                <a16:creationId xmlns:a16="http://schemas.microsoft.com/office/drawing/2014/main" id="{F2C00D61-88F5-9C4C-4FBA-FA00B51DB2F8}"/>
              </a:ext>
            </a:extLst>
          </p:cNvPr>
          <p:cNvSpPr txBox="1"/>
          <p:nvPr/>
        </p:nvSpPr>
        <p:spPr>
          <a:xfrm>
            <a:off x="638175" y="2099439"/>
            <a:ext cx="11734800" cy="1754326"/>
          </a:xfrm>
          <a:prstGeom prst="rect">
            <a:avLst/>
          </a:prstGeom>
          <a:noFill/>
        </p:spPr>
        <p:txBody>
          <a:bodyPr wrap="square">
            <a:spAutoFit/>
          </a:bodyPr>
          <a:lstStyle/>
          <a:p>
            <a:r>
              <a:rPr lang="en-GB" noProof="0" dirty="0"/>
              <a:t>The Data Security and Protection Toolkit is an online self-assessment tool that allows organisations to measure their data protection and cyber resilience against an annual checklist based on some of the most prolific vulnerabilities known.</a:t>
            </a:r>
          </a:p>
          <a:p>
            <a:endParaRPr lang="en-GB" noProof="0" dirty="0"/>
          </a:p>
          <a:p>
            <a:r>
              <a:rPr lang="en-GB" noProof="0" dirty="0"/>
              <a:t>Do you think a Hacker won’t think to check your organisations publication status? Not published? Out of date? These can all be indicators to a bad actor the weaknesses your organisation may have…</a:t>
            </a:r>
          </a:p>
        </p:txBody>
      </p:sp>
      <p:pic>
        <p:nvPicPr>
          <p:cNvPr id="8" name="Picture 7">
            <a:extLst>
              <a:ext uri="{FF2B5EF4-FFF2-40B4-BE49-F238E27FC236}">
                <a16:creationId xmlns:a16="http://schemas.microsoft.com/office/drawing/2014/main" id="{3AE94852-5BAD-2F5C-9A24-9BD30D4A96E5}"/>
              </a:ext>
            </a:extLst>
          </p:cNvPr>
          <p:cNvPicPr>
            <a:picLocks noChangeAspect="1"/>
          </p:cNvPicPr>
          <p:nvPr/>
        </p:nvPicPr>
        <p:blipFill>
          <a:blip r:embed="rId3"/>
          <a:stretch>
            <a:fillRect/>
          </a:stretch>
        </p:blipFill>
        <p:spPr>
          <a:xfrm>
            <a:off x="1602858" y="3975326"/>
            <a:ext cx="8801100" cy="2284802"/>
          </a:xfrm>
          <a:prstGeom prst="rect">
            <a:avLst/>
          </a:prstGeom>
        </p:spPr>
      </p:pic>
    </p:spTree>
    <p:extLst>
      <p:ext uri="{BB962C8B-B14F-4D97-AF65-F5344CB8AC3E}">
        <p14:creationId xmlns:p14="http://schemas.microsoft.com/office/powerpoint/2010/main" val="18880102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7F3D24F0-AC74-7528-6351-A76B0B281152}"/>
              </a:ext>
            </a:extLst>
          </p:cNvPr>
          <p:cNvSpPr>
            <a:spLocks noGrp="1"/>
          </p:cNvSpPr>
          <p:nvPr>
            <p:ph type="body" sz="quarter" idx="10"/>
          </p:nvPr>
        </p:nvSpPr>
        <p:spPr>
          <a:xfrm>
            <a:off x="818422" y="1468553"/>
            <a:ext cx="10369973" cy="417429"/>
          </a:xfrm>
        </p:spPr>
        <p:txBody>
          <a:bodyPr/>
          <a:lstStyle/>
          <a:p>
            <a:r>
              <a:rPr lang="en-GB" noProof="0" dirty="0"/>
              <a:t>DSPT – Hacker’s Nightmare!</a:t>
            </a:r>
          </a:p>
        </p:txBody>
      </p:sp>
      <p:graphicFrame>
        <p:nvGraphicFramePr>
          <p:cNvPr id="7" name="Table 6">
            <a:extLst>
              <a:ext uri="{FF2B5EF4-FFF2-40B4-BE49-F238E27FC236}">
                <a16:creationId xmlns:a16="http://schemas.microsoft.com/office/drawing/2014/main" id="{F9C3DA10-86E3-B15C-564E-F0690B63BF0C}"/>
              </a:ext>
            </a:extLst>
          </p:cNvPr>
          <p:cNvGraphicFramePr>
            <a:graphicFrameLocks noGrp="1"/>
          </p:cNvGraphicFramePr>
          <p:nvPr>
            <p:extLst>
              <p:ext uri="{D42A27DB-BD31-4B8C-83A1-F6EECF244321}">
                <p14:modId xmlns:p14="http://schemas.microsoft.com/office/powerpoint/2010/main" val="1918969925"/>
              </p:ext>
            </p:extLst>
          </p:nvPr>
        </p:nvGraphicFramePr>
        <p:xfrm>
          <a:off x="818422" y="2083234"/>
          <a:ext cx="11418152" cy="4217634"/>
        </p:xfrm>
        <a:graphic>
          <a:graphicData uri="http://schemas.openxmlformats.org/drawingml/2006/table">
            <a:tbl>
              <a:tblPr firstRow="1" bandRow="1">
                <a:tableStyleId>{E929F9F4-4A8F-4326-A1B4-22849713DDAB}</a:tableStyleId>
              </a:tblPr>
              <a:tblGrid>
                <a:gridCol w="5821261">
                  <a:extLst>
                    <a:ext uri="{9D8B030D-6E8A-4147-A177-3AD203B41FA5}">
                      <a16:colId xmlns:a16="http://schemas.microsoft.com/office/drawing/2014/main" val="634937516"/>
                    </a:ext>
                  </a:extLst>
                </a:gridCol>
                <a:gridCol w="5596891">
                  <a:extLst>
                    <a:ext uri="{9D8B030D-6E8A-4147-A177-3AD203B41FA5}">
                      <a16:colId xmlns:a16="http://schemas.microsoft.com/office/drawing/2014/main" val="1183470327"/>
                    </a:ext>
                  </a:extLst>
                </a:gridCol>
              </a:tblGrid>
              <a:tr h="530802">
                <a:tc>
                  <a:txBody>
                    <a:bodyPr/>
                    <a:lstStyle/>
                    <a:p>
                      <a:pPr algn="ctr">
                        <a:lnSpc>
                          <a:spcPct val="107000"/>
                        </a:lnSpc>
                        <a:spcAft>
                          <a:spcPts val="800"/>
                        </a:spcAft>
                      </a:pPr>
                      <a:r>
                        <a:rPr lang="en-GB" sz="2000" kern="100" noProof="0" dirty="0">
                          <a:solidFill>
                            <a:schemeClr val="bg1"/>
                          </a:solidFill>
                          <a:effectLst/>
                          <a:latin typeface="+mj-lt"/>
                          <a:ea typeface="Calibri" panose="020F0502020204030204" pitchFamily="34" charset="0"/>
                          <a:cs typeface="Times New Roman" panose="02020603050405020304" pitchFamily="18" charset="0"/>
                        </a:rPr>
                        <a:t>DSPT Evidence Item</a:t>
                      </a:r>
                    </a:p>
                  </a:txBody>
                  <a:tcPr marL="63974" marR="63974"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algn="ctr" defTabSz="975390" rtl="0" eaLnBrk="1" latinLnBrk="0" hangingPunct="1">
                        <a:lnSpc>
                          <a:spcPct val="107000"/>
                        </a:lnSpc>
                        <a:spcAft>
                          <a:spcPts val="800"/>
                        </a:spcAft>
                      </a:pPr>
                      <a:r>
                        <a:rPr lang="en-GB" sz="2000" b="1" kern="100" noProof="0" dirty="0">
                          <a:solidFill>
                            <a:schemeClr val="bg1"/>
                          </a:solidFill>
                          <a:effectLst/>
                          <a:latin typeface="+mj-lt"/>
                          <a:ea typeface="Calibri" panose="020F0502020204030204" pitchFamily="34" charset="0"/>
                          <a:cs typeface="Times New Roman" panose="02020603050405020304" pitchFamily="18" charset="0"/>
                        </a:rPr>
                        <a:t>Why Nightmare</a:t>
                      </a:r>
                    </a:p>
                  </a:txBody>
                  <a:tcPr marL="63974" marR="63974"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77862683"/>
                  </a:ext>
                </a:extLst>
              </a:tr>
              <a:tr h="521806">
                <a:tc>
                  <a:txBody>
                    <a:bodyPr/>
                    <a:lstStyle/>
                    <a:p>
                      <a:pPr marL="0" algn="l" defTabSz="975390" rtl="0" eaLnBrk="1" latinLnBrk="0" hangingPunct="1">
                        <a:lnSpc>
                          <a:spcPct val="107000"/>
                        </a:lnSpc>
                        <a:spcAft>
                          <a:spcPts val="800"/>
                        </a:spcAft>
                      </a:pPr>
                      <a:r>
                        <a:rPr lang="en-GB" sz="1200" b="0" kern="100" noProof="0" dirty="0">
                          <a:solidFill>
                            <a:schemeClr val="bg1">
                              <a:lumMod val="95000"/>
                            </a:schemeClr>
                          </a:solidFill>
                          <a:effectLst/>
                          <a:latin typeface="+mn-lt"/>
                          <a:ea typeface="+mn-ea"/>
                          <a:cs typeface="+mn-cs"/>
                        </a:rPr>
                        <a:t>4.2.4 Does your organisation have a reliable way of removing or amending people’s access to IT systems when they leave or change roles?</a:t>
                      </a:r>
                    </a:p>
                  </a:txBody>
                  <a:tcPr marL="63974" marR="63974"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algn="l" defTabSz="975390" rtl="0" eaLnBrk="1" latinLnBrk="0" hangingPunct="1">
                        <a:lnSpc>
                          <a:spcPct val="107000"/>
                        </a:lnSpc>
                        <a:spcAft>
                          <a:spcPts val="800"/>
                        </a:spcAft>
                      </a:pPr>
                      <a:r>
                        <a:rPr lang="en-GB" sz="1200" b="0" kern="100" noProof="0" dirty="0">
                          <a:solidFill>
                            <a:schemeClr val="bg1">
                              <a:lumMod val="95000"/>
                            </a:schemeClr>
                          </a:solidFill>
                          <a:effectLst/>
                          <a:latin typeface="+mn-lt"/>
                          <a:ea typeface="+mn-ea"/>
                          <a:cs typeface="+mn-cs"/>
                        </a:rPr>
                        <a:t>It’s much harder for me to use stolen credentials</a:t>
                      </a:r>
                    </a:p>
                  </a:txBody>
                  <a:tcPr marL="63974" marR="63974"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60880098"/>
                  </a:ext>
                </a:extLst>
              </a:tr>
              <a:tr h="521806">
                <a:tc>
                  <a:txBody>
                    <a:bodyPr/>
                    <a:lstStyle/>
                    <a:p>
                      <a:pPr marL="0" algn="l" defTabSz="975390" rtl="0" eaLnBrk="1" latinLnBrk="0" hangingPunct="1">
                        <a:lnSpc>
                          <a:spcPct val="107000"/>
                        </a:lnSpc>
                        <a:spcAft>
                          <a:spcPts val="800"/>
                        </a:spcAft>
                      </a:pPr>
                      <a:r>
                        <a:rPr lang="en-GB" sz="1200" b="0" kern="100" noProof="0" dirty="0">
                          <a:solidFill>
                            <a:schemeClr val="bg1">
                              <a:lumMod val="95000"/>
                            </a:schemeClr>
                          </a:solidFill>
                          <a:effectLst/>
                          <a:latin typeface="+mn-lt"/>
                          <a:ea typeface="+mn-ea"/>
                          <a:cs typeface="+mn-cs"/>
                        </a:rPr>
                        <a:t>4.5.4 How does your organisation make sure that staff, directors, trustees and volunteers use good password practice?</a:t>
                      </a:r>
                    </a:p>
                  </a:txBody>
                  <a:tcPr marL="63974" marR="63974"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algn="l" defTabSz="975390" rtl="0" eaLnBrk="1" latinLnBrk="0" hangingPunct="1">
                        <a:lnSpc>
                          <a:spcPct val="107000"/>
                        </a:lnSpc>
                        <a:spcAft>
                          <a:spcPts val="800"/>
                        </a:spcAft>
                      </a:pPr>
                      <a:r>
                        <a:rPr lang="en-GB" sz="1200" b="0" kern="100" noProof="0" dirty="0">
                          <a:solidFill>
                            <a:schemeClr val="bg1">
                              <a:lumMod val="95000"/>
                            </a:schemeClr>
                          </a:solidFill>
                          <a:effectLst/>
                          <a:latin typeface="+mn-lt"/>
                          <a:ea typeface="+mn-ea"/>
                          <a:cs typeface="+mn-cs"/>
                        </a:rPr>
                        <a:t>It will take me forever to breach a strong password; I’ll give up and try something else</a:t>
                      </a:r>
                    </a:p>
                  </a:txBody>
                  <a:tcPr marL="63974" marR="63974"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48827752"/>
                  </a:ext>
                </a:extLst>
              </a:tr>
              <a:tr h="521806">
                <a:tc>
                  <a:txBody>
                    <a:bodyPr/>
                    <a:lstStyle/>
                    <a:p>
                      <a:pPr marL="0" algn="l" defTabSz="975390" rtl="0" eaLnBrk="1" latinLnBrk="0" hangingPunct="1">
                        <a:lnSpc>
                          <a:spcPct val="107000"/>
                        </a:lnSpc>
                        <a:spcAft>
                          <a:spcPts val="800"/>
                        </a:spcAft>
                      </a:pPr>
                      <a:r>
                        <a:rPr lang="en-GB" sz="1200" b="0" kern="100" noProof="0" dirty="0">
                          <a:solidFill>
                            <a:schemeClr val="bg1">
                              <a:lumMod val="95000"/>
                            </a:schemeClr>
                          </a:solidFill>
                          <a:effectLst/>
                          <a:latin typeface="+mn-lt"/>
                          <a:ea typeface="+mn-ea"/>
                          <a:cs typeface="+mn-cs"/>
                        </a:rPr>
                        <a:t>6.2.1 Do all the computers and other devices used across your organisation have antivirus/antimalware software which is kept up to date?</a:t>
                      </a:r>
                    </a:p>
                  </a:txBody>
                  <a:tcPr marL="63974" marR="63974"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algn="l" defTabSz="975390" rtl="0" eaLnBrk="1" latinLnBrk="0" hangingPunct="1">
                        <a:lnSpc>
                          <a:spcPct val="107000"/>
                        </a:lnSpc>
                        <a:spcAft>
                          <a:spcPts val="800"/>
                        </a:spcAft>
                      </a:pPr>
                      <a:r>
                        <a:rPr lang="en-GB" sz="1200" b="0" kern="100" noProof="0" dirty="0">
                          <a:solidFill>
                            <a:schemeClr val="bg1">
                              <a:lumMod val="95000"/>
                            </a:schemeClr>
                          </a:solidFill>
                          <a:effectLst/>
                          <a:latin typeface="+mn-lt"/>
                          <a:ea typeface="+mn-ea"/>
                          <a:cs typeface="+mn-cs"/>
                        </a:rPr>
                        <a:t>Any off-the-shelf malware will be picked up immediately, I need to rethink my payload</a:t>
                      </a:r>
                    </a:p>
                  </a:txBody>
                  <a:tcPr marL="63974" marR="63974"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36272631"/>
                  </a:ext>
                </a:extLst>
              </a:tr>
              <a:tr h="521806">
                <a:tc>
                  <a:txBody>
                    <a:bodyPr/>
                    <a:lstStyle/>
                    <a:p>
                      <a:pPr marL="0" algn="l" defTabSz="975390" rtl="0" eaLnBrk="1" latinLnBrk="0" hangingPunct="1">
                        <a:lnSpc>
                          <a:spcPct val="107000"/>
                        </a:lnSpc>
                        <a:spcAft>
                          <a:spcPts val="800"/>
                        </a:spcAft>
                      </a:pPr>
                      <a:r>
                        <a:rPr lang="en-GB" sz="1200" b="0" kern="100" noProof="0" dirty="0">
                          <a:solidFill>
                            <a:schemeClr val="bg1">
                              <a:lumMod val="95000"/>
                            </a:schemeClr>
                          </a:solidFill>
                          <a:effectLst/>
                          <a:latin typeface="+mn-lt"/>
                          <a:ea typeface="+mn-ea"/>
                          <a:cs typeface="+mn-cs"/>
                        </a:rPr>
                        <a:t>7.3.4 Are backups routinely tested to make sure that data and information can be restored?</a:t>
                      </a:r>
                    </a:p>
                  </a:txBody>
                  <a:tcPr marL="63974" marR="63974"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algn="l" defTabSz="975390" rtl="0" eaLnBrk="1" latinLnBrk="0" hangingPunct="1">
                        <a:lnSpc>
                          <a:spcPct val="107000"/>
                        </a:lnSpc>
                        <a:spcAft>
                          <a:spcPts val="800"/>
                        </a:spcAft>
                      </a:pPr>
                      <a:r>
                        <a:rPr lang="en-GB" sz="1200" b="0" kern="100" noProof="0" dirty="0">
                          <a:solidFill>
                            <a:schemeClr val="bg1">
                              <a:lumMod val="95000"/>
                            </a:schemeClr>
                          </a:solidFill>
                          <a:effectLst/>
                          <a:latin typeface="+mn-lt"/>
                          <a:ea typeface="+mn-ea"/>
                          <a:cs typeface="+mn-cs"/>
                        </a:rPr>
                        <a:t>Even if I manage to deploy some ransomware – they’ll be back up and running in no time </a:t>
                      </a:r>
                    </a:p>
                  </a:txBody>
                  <a:tcPr marL="63974" marR="63974"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67272408"/>
                  </a:ext>
                </a:extLst>
              </a:tr>
              <a:tr h="521806">
                <a:tc>
                  <a:txBody>
                    <a:bodyPr/>
                    <a:lstStyle/>
                    <a:p>
                      <a:pPr marL="0" algn="l" defTabSz="975390" rtl="0" eaLnBrk="1" latinLnBrk="0" hangingPunct="1">
                        <a:lnSpc>
                          <a:spcPct val="107000"/>
                        </a:lnSpc>
                        <a:spcAft>
                          <a:spcPts val="800"/>
                        </a:spcAft>
                      </a:pPr>
                      <a:r>
                        <a:rPr lang="en-GB" sz="1200" b="0" kern="100" noProof="0" dirty="0">
                          <a:solidFill>
                            <a:schemeClr val="bg1">
                              <a:lumMod val="95000"/>
                            </a:schemeClr>
                          </a:solidFill>
                          <a:effectLst/>
                          <a:latin typeface="+mn-lt"/>
                          <a:ea typeface="+mn-ea"/>
                          <a:cs typeface="+mn-cs"/>
                        </a:rPr>
                        <a:t>8.3.5 How does your organisation make sure that the latest software updates are downloaded and installed?</a:t>
                      </a:r>
                    </a:p>
                  </a:txBody>
                  <a:tcPr marL="63974" marR="63974"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algn="l" defTabSz="975390" rtl="0" eaLnBrk="1" latinLnBrk="0" hangingPunct="1">
                        <a:lnSpc>
                          <a:spcPct val="107000"/>
                        </a:lnSpc>
                        <a:spcAft>
                          <a:spcPts val="800"/>
                        </a:spcAft>
                      </a:pPr>
                      <a:r>
                        <a:rPr lang="en-GB" sz="1200" b="0" kern="100" noProof="0" dirty="0">
                          <a:solidFill>
                            <a:schemeClr val="bg1">
                              <a:lumMod val="95000"/>
                            </a:schemeClr>
                          </a:solidFill>
                          <a:effectLst/>
                          <a:latin typeface="+mn-lt"/>
                          <a:ea typeface="+mn-ea"/>
                          <a:cs typeface="+mn-cs"/>
                        </a:rPr>
                        <a:t>None of their software is showing as vulnerable in my scans, NEXT!</a:t>
                      </a:r>
                    </a:p>
                  </a:txBody>
                  <a:tcPr marL="63974" marR="63974"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52049891"/>
                  </a:ext>
                </a:extLst>
              </a:tr>
              <a:tr h="521806">
                <a:tc>
                  <a:txBody>
                    <a:bodyPr/>
                    <a:lstStyle/>
                    <a:p>
                      <a:pPr marL="0" algn="l" defTabSz="975390" rtl="0" eaLnBrk="1" latinLnBrk="0" hangingPunct="1">
                        <a:lnSpc>
                          <a:spcPct val="107000"/>
                        </a:lnSpc>
                        <a:spcAft>
                          <a:spcPts val="800"/>
                        </a:spcAft>
                      </a:pPr>
                      <a:r>
                        <a:rPr lang="en-GB" sz="1200" b="0" kern="100" noProof="0" dirty="0">
                          <a:solidFill>
                            <a:schemeClr val="bg1">
                              <a:lumMod val="95000"/>
                            </a:schemeClr>
                          </a:solidFill>
                          <a:effectLst/>
                          <a:latin typeface="+mn-lt"/>
                          <a:ea typeface="+mn-ea"/>
                          <a:cs typeface="+mn-cs"/>
                        </a:rPr>
                        <a:t>9.5.2 Are all laptops and tablets or removable devices that hold or allow access to personal data, encrypted?</a:t>
                      </a:r>
                    </a:p>
                  </a:txBody>
                  <a:tcPr marL="63974" marR="63974"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algn="l" defTabSz="975390" rtl="0" eaLnBrk="1" latinLnBrk="0" hangingPunct="1">
                        <a:lnSpc>
                          <a:spcPct val="107000"/>
                        </a:lnSpc>
                        <a:spcAft>
                          <a:spcPts val="800"/>
                        </a:spcAft>
                      </a:pPr>
                      <a:r>
                        <a:rPr lang="en-GB" sz="1200" b="0" kern="100" noProof="0" dirty="0">
                          <a:solidFill>
                            <a:schemeClr val="bg1">
                              <a:lumMod val="95000"/>
                            </a:schemeClr>
                          </a:solidFill>
                          <a:effectLst/>
                          <a:latin typeface="+mn-lt"/>
                          <a:ea typeface="+mn-ea"/>
                          <a:cs typeface="+mn-cs"/>
                        </a:rPr>
                        <a:t>I stole this tablet from an exhausted carer on the bus, and I can’t do anything with it</a:t>
                      </a:r>
                    </a:p>
                  </a:txBody>
                  <a:tcPr marL="63974" marR="63974"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90735022"/>
                  </a:ext>
                </a:extLst>
              </a:tr>
              <a:tr h="555996">
                <a:tc>
                  <a:txBody>
                    <a:bodyPr/>
                    <a:lstStyle/>
                    <a:p>
                      <a:pPr marL="0" algn="l" defTabSz="975390" rtl="0" eaLnBrk="1" latinLnBrk="0" hangingPunct="1">
                        <a:lnSpc>
                          <a:spcPct val="107000"/>
                        </a:lnSpc>
                        <a:spcAft>
                          <a:spcPts val="800"/>
                        </a:spcAft>
                      </a:pPr>
                      <a:r>
                        <a:rPr lang="en-GB" sz="1200" b="0" kern="100" noProof="0" dirty="0">
                          <a:solidFill>
                            <a:schemeClr val="bg1">
                              <a:lumMod val="95000"/>
                            </a:schemeClr>
                          </a:solidFill>
                          <a:effectLst/>
                          <a:latin typeface="+mn-lt"/>
                          <a:ea typeface="+mn-ea"/>
                          <a:cs typeface="+mn-cs"/>
                        </a:rPr>
                        <a:t>10.2.1 Do your organisation’s IT system suppliers have cyber security certification?</a:t>
                      </a:r>
                    </a:p>
                  </a:txBody>
                  <a:tcPr marL="63974" marR="63974"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algn="l" defTabSz="975390" rtl="0" eaLnBrk="1" latinLnBrk="0" hangingPunct="1">
                        <a:lnSpc>
                          <a:spcPct val="107000"/>
                        </a:lnSpc>
                        <a:spcAft>
                          <a:spcPts val="800"/>
                        </a:spcAft>
                      </a:pPr>
                      <a:r>
                        <a:rPr lang="en-GB" sz="1200" b="0" kern="100" noProof="0" dirty="0">
                          <a:solidFill>
                            <a:schemeClr val="bg1">
                              <a:lumMod val="95000"/>
                            </a:schemeClr>
                          </a:solidFill>
                          <a:effectLst/>
                          <a:latin typeface="+mn-lt"/>
                          <a:ea typeface="+mn-ea"/>
                          <a:cs typeface="+mn-cs"/>
                        </a:rPr>
                        <a:t>Their supplier is absolutely on it; I can’t attack the supply chain as they are just as resilient as the organisation. I GIVE UP!</a:t>
                      </a:r>
                    </a:p>
                  </a:txBody>
                  <a:tcPr marL="63974" marR="63974"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42345208"/>
                  </a:ext>
                </a:extLst>
              </a:tr>
            </a:tbl>
          </a:graphicData>
        </a:graphic>
      </p:graphicFrame>
    </p:spTree>
    <p:extLst>
      <p:ext uri="{BB962C8B-B14F-4D97-AF65-F5344CB8AC3E}">
        <p14:creationId xmlns:p14="http://schemas.microsoft.com/office/powerpoint/2010/main" val="33309664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7F3D24F0-AC74-7528-6351-A76B0B281152}"/>
              </a:ext>
            </a:extLst>
          </p:cNvPr>
          <p:cNvSpPr>
            <a:spLocks noGrp="1"/>
          </p:cNvSpPr>
          <p:nvPr>
            <p:ph type="body" sz="quarter" idx="10"/>
          </p:nvPr>
        </p:nvSpPr>
        <p:spPr>
          <a:xfrm>
            <a:off x="818422" y="1659053"/>
            <a:ext cx="10369973" cy="417429"/>
          </a:xfrm>
        </p:spPr>
        <p:txBody>
          <a:bodyPr/>
          <a:lstStyle/>
          <a:p>
            <a:r>
              <a:rPr lang="en-GB" noProof="0" dirty="0"/>
              <a:t>DEFENCE – OVERVIEW</a:t>
            </a:r>
          </a:p>
        </p:txBody>
      </p:sp>
      <p:sp>
        <p:nvSpPr>
          <p:cNvPr id="14" name="Text Placeholder 13">
            <a:extLst>
              <a:ext uri="{FF2B5EF4-FFF2-40B4-BE49-F238E27FC236}">
                <a16:creationId xmlns:a16="http://schemas.microsoft.com/office/drawing/2014/main" id="{2C3C346B-414C-34E1-EFA2-4BA0BE4B59CA}"/>
              </a:ext>
            </a:extLst>
          </p:cNvPr>
          <p:cNvSpPr>
            <a:spLocks noGrp="1"/>
          </p:cNvSpPr>
          <p:nvPr>
            <p:ph type="body" sz="quarter" idx="11"/>
          </p:nvPr>
        </p:nvSpPr>
        <p:spPr>
          <a:xfrm>
            <a:off x="818422" y="2153949"/>
            <a:ext cx="6209471" cy="4190720"/>
          </a:xfrm>
        </p:spPr>
        <p:txBody>
          <a:bodyPr/>
          <a:lstStyle/>
          <a:p>
            <a:pPr>
              <a:spcBef>
                <a:spcPts val="640"/>
              </a:spcBef>
              <a:spcAft>
                <a:spcPts val="640"/>
              </a:spcAft>
            </a:pPr>
            <a:r>
              <a:rPr lang="en-GB" sz="1173" b="1" noProof="0" dirty="0"/>
              <a:t>Good password practise</a:t>
            </a:r>
          </a:p>
          <a:p>
            <a:pPr marL="304810" indent="-304810">
              <a:spcBef>
                <a:spcPts val="640"/>
              </a:spcBef>
              <a:spcAft>
                <a:spcPts val="640"/>
              </a:spcAft>
              <a:buFont typeface="Wingdings" panose="05000000000000000000" pitchFamily="2" charset="2"/>
              <a:buChar char="ü"/>
            </a:pPr>
            <a:r>
              <a:rPr lang="en-GB" sz="1173" noProof="0" dirty="0"/>
              <a:t>Different passwords for different logins (especially email)</a:t>
            </a:r>
          </a:p>
          <a:p>
            <a:pPr marL="304810" indent="-304810">
              <a:spcBef>
                <a:spcPts val="640"/>
              </a:spcBef>
              <a:spcAft>
                <a:spcPts val="640"/>
              </a:spcAft>
              <a:buFont typeface="Wingdings" panose="05000000000000000000" pitchFamily="2" charset="2"/>
              <a:buChar char="ü"/>
            </a:pPr>
            <a:r>
              <a:rPr lang="en-GB" sz="1173" noProof="0" dirty="0"/>
              <a:t>The longer the better, 3 random words to help better memorise</a:t>
            </a:r>
          </a:p>
          <a:p>
            <a:pPr marL="304810" indent="-304810">
              <a:spcBef>
                <a:spcPts val="640"/>
              </a:spcBef>
              <a:spcAft>
                <a:spcPts val="640"/>
              </a:spcAft>
              <a:buFont typeface="Wingdings" panose="05000000000000000000" pitchFamily="2" charset="2"/>
              <a:buChar char="ü"/>
            </a:pPr>
            <a:r>
              <a:rPr lang="en-GB" sz="1173" noProof="0" dirty="0"/>
              <a:t>MFA and use a password manager where possible</a:t>
            </a:r>
          </a:p>
          <a:p>
            <a:pPr>
              <a:spcBef>
                <a:spcPts val="640"/>
              </a:spcBef>
              <a:spcAft>
                <a:spcPts val="640"/>
              </a:spcAft>
            </a:pPr>
            <a:r>
              <a:rPr lang="en-GB" sz="1173" b="1" noProof="0" dirty="0"/>
              <a:t>Training</a:t>
            </a:r>
          </a:p>
          <a:p>
            <a:pPr marL="304810" indent="-304810">
              <a:spcBef>
                <a:spcPts val="640"/>
              </a:spcBef>
              <a:spcAft>
                <a:spcPts val="640"/>
              </a:spcAft>
              <a:buFont typeface="Wingdings" panose="05000000000000000000" pitchFamily="2" charset="2"/>
              <a:buChar char="ü"/>
            </a:pPr>
            <a:r>
              <a:rPr lang="en-GB" sz="1173" noProof="0" dirty="0"/>
              <a:t>keep yourself and any staff refreshed. There is plenty of good free and paid training available out there</a:t>
            </a:r>
          </a:p>
          <a:p>
            <a:pPr>
              <a:spcBef>
                <a:spcPts val="640"/>
              </a:spcBef>
              <a:spcAft>
                <a:spcPts val="640"/>
              </a:spcAft>
            </a:pPr>
            <a:r>
              <a:rPr lang="en-GB" sz="1173" b="1" noProof="0" dirty="0"/>
              <a:t>Don’t struggle alone </a:t>
            </a:r>
          </a:p>
          <a:p>
            <a:pPr marL="304810" indent="-304810">
              <a:spcBef>
                <a:spcPts val="640"/>
              </a:spcBef>
              <a:spcAft>
                <a:spcPts val="640"/>
              </a:spcAft>
              <a:buFont typeface="Wingdings" panose="05000000000000000000" pitchFamily="2" charset="2"/>
              <a:buChar char="ü"/>
            </a:pPr>
            <a:r>
              <a:rPr lang="en-GB" sz="1173" noProof="0" dirty="0"/>
              <a:t>Use a framework to assist you and your organisation such as the DSPT or Cyber Essentials. Check out Digital Care Hub for free templates and advice.</a:t>
            </a:r>
          </a:p>
          <a:p>
            <a:pPr marL="304810" indent="-304810">
              <a:spcBef>
                <a:spcPts val="640"/>
              </a:spcBef>
              <a:spcAft>
                <a:spcPts val="640"/>
              </a:spcAft>
              <a:buFont typeface="Wingdings" panose="05000000000000000000" pitchFamily="2" charset="2"/>
              <a:buChar char="ü"/>
            </a:pPr>
            <a:endParaRPr lang="en-GB" sz="1173" noProof="0" dirty="0"/>
          </a:p>
        </p:txBody>
      </p:sp>
      <p:sp>
        <p:nvSpPr>
          <p:cNvPr id="15" name="Text Placeholder 14">
            <a:extLst>
              <a:ext uri="{FF2B5EF4-FFF2-40B4-BE49-F238E27FC236}">
                <a16:creationId xmlns:a16="http://schemas.microsoft.com/office/drawing/2014/main" id="{E3A1F563-96E3-E151-1B88-D7A8A3E3E42E}"/>
              </a:ext>
            </a:extLst>
          </p:cNvPr>
          <p:cNvSpPr>
            <a:spLocks noGrp="1"/>
          </p:cNvSpPr>
          <p:nvPr>
            <p:ph type="body" sz="quarter" idx="12"/>
          </p:nvPr>
        </p:nvSpPr>
        <p:spPr>
          <a:xfrm>
            <a:off x="7112076" y="1681215"/>
            <a:ext cx="5416268" cy="4663454"/>
          </a:xfrm>
        </p:spPr>
        <p:txBody>
          <a:bodyPr/>
          <a:lstStyle/>
          <a:p>
            <a:pPr>
              <a:spcBef>
                <a:spcPts val="640"/>
              </a:spcBef>
              <a:spcAft>
                <a:spcPts val="640"/>
              </a:spcAft>
            </a:pPr>
            <a:r>
              <a:rPr lang="en-GB" sz="1173" b="1" noProof="0" dirty="0"/>
              <a:t>Social Engineering</a:t>
            </a:r>
          </a:p>
          <a:p>
            <a:pPr marL="304810" indent="-304810">
              <a:spcBef>
                <a:spcPts val="640"/>
              </a:spcBef>
              <a:spcAft>
                <a:spcPts val="640"/>
              </a:spcAft>
              <a:buFont typeface="Wingdings" panose="05000000000000000000" pitchFamily="2" charset="2"/>
              <a:buChar char="ü"/>
            </a:pPr>
            <a:r>
              <a:rPr lang="en-GB" sz="1173" noProof="0" dirty="0"/>
              <a:t> Review your privacy settings – Limit what personal info is visible on social media.</a:t>
            </a:r>
          </a:p>
          <a:p>
            <a:pPr marL="304810" indent="-304810">
              <a:spcBef>
                <a:spcPts val="640"/>
              </a:spcBef>
              <a:spcAft>
                <a:spcPts val="640"/>
              </a:spcAft>
              <a:buFont typeface="Wingdings" panose="05000000000000000000" pitchFamily="2" charset="2"/>
              <a:buChar char="ü"/>
            </a:pPr>
            <a:r>
              <a:rPr lang="en-GB" sz="1173" noProof="0" dirty="0"/>
              <a:t>Pause and think – Does the message create urgency (authority, scarcity, time pressure)? Take a moment before acting.</a:t>
            </a:r>
          </a:p>
          <a:p>
            <a:pPr marL="304810" indent="-304810">
              <a:spcBef>
                <a:spcPts val="640"/>
              </a:spcBef>
              <a:spcAft>
                <a:spcPts val="640"/>
              </a:spcAft>
              <a:buFont typeface="Wingdings" panose="05000000000000000000" pitchFamily="2" charset="2"/>
              <a:buChar char="ü"/>
            </a:pPr>
            <a:r>
              <a:rPr lang="en-GB" sz="1173" noProof="0" dirty="0"/>
              <a:t>Verify before you trust – Independently confirm requests for sensitive info, payments, or urgent actions via a separate channel.</a:t>
            </a:r>
          </a:p>
          <a:p>
            <a:pPr>
              <a:spcBef>
                <a:spcPts val="640"/>
              </a:spcBef>
              <a:spcAft>
                <a:spcPts val="640"/>
              </a:spcAft>
            </a:pPr>
            <a:r>
              <a:rPr lang="en-GB" sz="1173" b="1" noProof="0" dirty="0"/>
              <a:t>Patch and patch again</a:t>
            </a:r>
          </a:p>
          <a:p>
            <a:pPr marL="304810" indent="-304810">
              <a:spcBef>
                <a:spcPts val="640"/>
              </a:spcBef>
              <a:spcAft>
                <a:spcPts val="640"/>
              </a:spcAft>
              <a:buFont typeface="Wingdings" panose="05000000000000000000" pitchFamily="2" charset="2"/>
              <a:buChar char="ü"/>
            </a:pPr>
            <a:r>
              <a:rPr lang="en-GB" sz="1173" noProof="0" dirty="0"/>
              <a:t>Keep everything up-to-date</a:t>
            </a:r>
          </a:p>
          <a:p>
            <a:pPr marL="304810" indent="-304810">
              <a:spcBef>
                <a:spcPts val="640"/>
              </a:spcBef>
              <a:spcAft>
                <a:spcPts val="640"/>
              </a:spcAft>
              <a:buFont typeface="Wingdings" panose="05000000000000000000" pitchFamily="2" charset="2"/>
              <a:buChar char="ü"/>
            </a:pPr>
            <a:r>
              <a:rPr lang="en-GB" sz="1173" noProof="0" dirty="0"/>
              <a:t>Use antimalware</a:t>
            </a:r>
          </a:p>
          <a:p>
            <a:pPr marL="304810" indent="-304810">
              <a:spcBef>
                <a:spcPts val="640"/>
              </a:spcBef>
              <a:spcAft>
                <a:spcPts val="640"/>
              </a:spcAft>
              <a:buFont typeface="Wingdings" panose="05000000000000000000" pitchFamily="2" charset="2"/>
              <a:buChar char="ü"/>
            </a:pPr>
            <a:r>
              <a:rPr lang="en-GB" sz="1173" noProof="0" dirty="0"/>
              <a:t>Use auto updates where available</a:t>
            </a:r>
          </a:p>
        </p:txBody>
      </p:sp>
      <p:pic>
        <p:nvPicPr>
          <p:cNvPr id="4" name="Graphic 3" descr="Shield Tick with solid fill">
            <a:extLst>
              <a:ext uri="{FF2B5EF4-FFF2-40B4-BE49-F238E27FC236}">
                <a16:creationId xmlns:a16="http://schemas.microsoft.com/office/drawing/2014/main" id="{9EAE33F6-2546-9629-9635-7CE6D12063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96768" y="1402250"/>
            <a:ext cx="975360" cy="975360"/>
          </a:xfrm>
          <a:prstGeom prst="rect">
            <a:avLst/>
          </a:prstGeom>
        </p:spPr>
      </p:pic>
    </p:spTree>
    <p:extLst>
      <p:ext uri="{BB962C8B-B14F-4D97-AF65-F5344CB8AC3E}">
        <p14:creationId xmlns:p14="http://schemas.microsoft.com/office/powerpoint/2010/main" val="22621502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7EBC78-2860-4CC7-2035-2E4B1F30CC82}"/>
              </a:ext>
            </a:extLst>
          </p:cNvPr>
          <p:cNvSpPr>
            <a:spLocks noGrp="1"/>
          </p:cNvSpPr>
          <p:nvPr>
            <p:ph type="body" sz="quarter" idx="10"/>
          </p:nvPr>
        </p:nvSpPr>
        <p:spPr/>
        <p:txBody>
          <a:bodyPr/>
          <a:lstStyle/>
          <a:p>
            <a:r>
              <a:rPr lang="en-GB" noProof="0" dirty="0"/>
              <a:t>Reporting</a:t>
            </a:r>
          </a:p>
        </p:txBody>
      </p:sp>
      <p:sp>
        <p:nvSpPr>
          <p:cNvPr id="3" name="Text Placeholder 2">
            <a:extLst>
              <a:ext uri="{FF2B5EF4-FFF2-40B4-BE49-F238E27FC236}">
                <a16:creationId xmlns:a16="http://schemas.microsoft.com/office/drawing/2014/main" id="{1C4454D4-E058-502F-065C-7C516102B2CB}"/>
              </a:ext>
            </a:extLst>
          </p:cNvPr>
          <p:cNvSpPr>
            <a:spLocks noGrp="1"/>
          </p:cNvSpPr>
          <p:nvPr>
            <p:ph type="body" sz="quarter" idx="11"/>
          </p:nvPr>
        </p:nvSpPr>
        <p:spPr>
          <a:xfrm>
            <a:off x="785395" y="2765214"/>
            <a:ext cx="5610734" cy="3482884"/>
          </a:xfrm>
        </p:spPr>
        <p:txBody>
          <a:bodyPr/>
          <a:lstStyle/>
          <a:p>
            <a:pPr marL="304810" indent="-304810">
              <a:buFont typeface="Wingdings" panose="05000000000000000000" pitchFamily="2" charset="2"/>
              <a:buChar char="q"/>
            </a:pPr>
            <a:r>
              <a:rPr lang="en-GB" noProof="0" dirty="0"/>
              <a:t>Suspicious Email Reporting Service (SERS) at </a:t>
            </a:r>
            <a:r>
              <a:rPr lang="en-GB" b="1" noProof="0" dirty="0"/>
              <a:t>report@phishing.gov.uk</a:t>
            </a:r>
          </a:p>
          <a:p>
            <a:pPr marL="304810" indent="-304810">
              <a:buFont typeface="Wingdings" panose="05000000000000000000" pitchFamily="2" charset="2"/>
              <a:buChar char="q"/>
            </a:pPr>
            <a:r>
              <a:rPr lang="en-GB" noProof="0" dirty="0"/>
              <a:t>Text messages can be forwarded to </a:t>
            </a:r>
            <a:r>
              <a:rPr lang="en-GB" b="1" noProof="0" dirty="0"/>
              <a:t>7726</a:t>
            </a:r>
          </a:p>
          <a:p>
            <a:pPr marL="304810" indent="-304810">
              <a:buFont typeface="Wingdings" panose="05000000000000000000" pitchFamily="2" charset="2"/>
              <a:buChar char="q"/>
            </a:pPr>
            <a:r>
              <a:rPr lang="en-GB" noProof="0" dirty="0"/>
              <a:t>If you think someone is trying to trick you into handing over money or personal details - stop, hang up and call </a:t>
            </a:r>
            <a:r>
              <a:rPr lang="en-GB" b="1" noProof="0" dirty="0"/>
              <a:t>159</a:t>
            </a:r>
            <a:r>
              <a:rPr lang="en-GB" noProof="0" dirty="0"/>
              <a:t> to speak directly to your bank – </a:t>
            </a:r>
            <a:r>
              <a:rPr lang="en-GB" b="1" noProof="0" dirty="0"/>
              <a:t>www.stopscamsuk.org.uk/159 </a:t>
            </a:r>
          </a:p>
          <a:p>
            <a:pPr marL="304810" indent="-304810">
              <a:buFont typeface="Wingdings" panose="05000000000000000000" pitchFamily="2" charset="2"/>
              <a:buChar char="q"/>
            </a:pPr>
            <a:r>
              <a:rPr lang="en-GB" noProof="0" dirty="0"/>
              <a:t>If you have been hacked or lost money due to these types of attacks, report to Action Fraud at </a:t>
            </a:r>
            <a:r>
              <a:rPr lang="en-GB" b="1" noProof="0" dirty="0"/>
              <a:t>www.actionfraud.police.uk </a:t>
            </a:r>
            <a:r>
              <a:rPr lang="en-GB" noProof="0" dirty="0"/>
              <a:t>or </a:t>
            </a:r>
            <a:r>
              <a:rPr lang="en-GB" b="1" noProof="0" dirty="0"/>
              <a:t>0300 123 2040</a:t>
            </a:r>
          </a:p>
          <a:p>
            <a:endParaRPr lang="en-GB" noProof="0" dirty="0"/>
          </a:p>
        </p:txBody>
      </p:sp>
      <p:pic>
        <p:nvPicPr>
          <p:cNvPr id="9218" name="Picture 2">
            <a:extLst>
              <a:ext uri="{FF2B5EF4-FFF2-40B4-BE49-F238E27FC236}">
                <a16:creationId xmlns:a16="http://schemas.microsoft.com/office/drawing/2014/main" id="{B5E9FF33-E671-E014-4FE9-EC275836DA3C}"/>
              </a:ext>
            </a:extLst>
          </p:cNvPr>
          <p:cNvPicPr>
            <a:picLocks noGrp="1" noChangeAspect="1" noChangeArrowheads="1"/>
          </p:cNvPicPr>
          <p:nvPr>
            <p:ph type="pic"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6890150" y="2765214"/>
            <a:ext cx="4802944" cy="3003973"/>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descr="Badge Tick with solid fill">
            <a:extLst>
              <a:ext uri="{FF2B5EF4-FFF2-40B4-BE49-F238E27FC236}">
                <a16:creationId xmlns:a16="http://schemas.microsoft.com/office/drawing/2014/main" id="{5D61299C-5C39-95A8-B9BF-F4F69C4B4D8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310868" y="1649741"/>
            <a:ext cx="975360" cy="975360"/>
          </a:xfrm>
          <a:prstGeom prst="rect">
            <a:avLst/>
          </a:prstGeom>
        </p:spPr>
      </p:pic>
    </p:spTree>
    <p:extLst>
      <p:ext uri="{BB962C8B-B14F-4D97-AF65-F5344CB8AC3E}">
        <p14:creationId xmlns:p14="http://schemas.microsoft.com/office/powerpoint/2010/main" val="3873171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6242C"/>
        </a:solidFill>
        <a:effectLst/>
      </p:bgPr>
    </p:bg>
    <p:spTree>
      <p:nvGrpSpPr>
        <p:cNvPr id="1" name="Agenda Version 1 copy 1"/>
        <p:cNvGrpSpPr/>
        <p:nvPr/>
      </p:nvGrpSpPr>
      <p:grpSpPr>
        <a:xfrm>
          <a:off x="0" y="0"/>
          <a:ext cx="0" cy="0"/>
          <a:chOff x="0" y="0"/>
          <a:chExt cx="0" cy="0"/>
        </a:xfrm>
      </p:grpSpPr>
      <p:pic>
        <p:nvPicPr>
          <p:cNvPr id="2" name="agenda-g55e7d722f_1920"/>
          <p:cNvPicPr/>
          <p:nvPr/>
        </p:nvPicPr>
        <p:blipFill rotWithShape="1">
          <a:blip r:embed="rId3"/>
          <a:stretch>
            <a:fillRect/>
          </a:stretch>
        </p:blipFill>
        <p:spPr>
          <a:xfrm>
            <a:off x="0" y="1905000"/>
            <a:ext cx="13011150" cy="2857500"/>
          </a:xfrm>
          <a:prstGeom prst="rect">
            <a:avLst/>
          </a:prstGeom>
        </p:spPr>
      </p:pic>
      <p:sp>
        <p:nvSpPr>
          <p:cNvPr id="3" name="Body text copy"/>
          <p:cNvSpPr/>
          <p:nvPr/>
        </p:nvSpPr>
        <p:spPr>
          <a:xfrm>
            <a:off x="857250" y="5657850"/>
            <a:ext cx="2476500" cy="641350"/>
          </a:xfrm>
          <a:prstGeom prst="rect">
            <a:avLst/>
          </a:prstGeom>
        </p:spPr>
        <p:txBody>
          <a:bodyPr spcFirstLastPara="0" lIns="95250" tIns="95250" rIns="95250" bIns="0" anchor="t"/>
          <a:lstStyle/>
          <a:p>
            <a:pPr marL="0" marR="0" lvl="0" indent="0" algn="ctr" defTabSz="914400" rtl="0" eaLnBrk="1" fontAlgn="auto" latinLnBrk="0" hangingPunct="0">
              <a:lnSpc>
                <a:spcPct val="125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FAFAFA"/>
                </a:solidFill>
                <a:effectLst/>
                <a:uLnTx/>
                <a:uFillTx/>
                <a:latin typeface="Segoe UI" panose="020B0502040204020203" pitchFamily="34" charset="0"/>
                <a:cs typeface="Segoe UI" panose="020B0502040204020203" pitchFamily="34" charset="0"/>
              </a:rPr>
              <a:t>Who am I?</a:t>
            </a:r>
          </a:p>
        </p:txBody>
      </p:sp>
      <p:sp>
        <p:nvSpPr>
          <p:cNvPr id="4" name="Body text copy"/>
          <p:cNvSpPr/>
          <p:nvPr/>
        </p:nvSpPr>
        <p:spPr>
          <a:xfrm>
            <a:off x="857250" y="5191125"/>
            <a:ext cx="2476500" cy="533400"/>
          </a:xfrm>
          <a:prstGeom prst="rect">
            <a:avLst/>
          </a:prstGeom>
        </p:spPr>
        <p:txBody>
          <a:bodyPr spcFirstLastPara="0" lIns="95250" tIns="95250" rIns="95250" bIns="0" anchor="t"/>
          <a:lstStyle/>
          <a:p>
            <a:pPr marL="0" marR="0" lvl="0" indent="0" algn="ctr" defTabSz="914400" rtl="0" eaLnBrk="1" fontAlgn="auto" latinLnBrk="0" hangingPunct="0">
              <a:lnSpc>
                <a:spcPct val="125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AFAFA"/>
                </a:solidFill>
                <a:effectLst/>
                <a:uLnTx/>
                <a:uFillTx/>
                <a:latin typeface="Segoe UI Semibold" panose="020B0702040204020203" pitchFamily="34" charset="0"/>
                <a:cs typeface="Segoe UI Semibold" panose="020B0702040204020203" pitchFamily="34" charset="0"/>
              </a:rPr>
              <a:t>Introductions</a:t>
            </a:r>
          </a:p>
        </p:txBody>
      </p:sp>
      <p:sp>
        <p:nvSpPr>
          <p:cNvPr id="5" name="Body text copy"/>
          <p:cNvSpPr/>
          <p:nvPr/>
        </p:nvSpPr>
        <p:spPr>
          <a:xfrm>
            <a:off x="3810000" y="5657850"/>
            <a:ext cx="2476500" cy="962025"/>
          </a:xfrm>
          <a:prstGeom prst="rect">
            <a:avLst/>
          </a:prstGeom>
        </p:spPr>
        <p:txBody>
          <a:bodyPr spcFirstLastPara="0" lIns="95250" tIns="95250" rIns="95250" bIns="0" anchor="t"/>
          <a:lstStyle/>
          <a:p>
            <a:pPr algn="ctr" hangingPunct="0">
              <a:lnSpc>
                <a:spcPct val="125000"/>
              </a:lnSpc>
              <a:defRPr/>
            </a:pPr>
            <a:r>
              <a:rPr lang="en-GB" sz="1350" noProof="0" dirty="0">
                <a:solidFill>
                  <a:srgbClr val="FAFAFA"/>
                </a:solidFill>
                <a:latin typeface="Segoe UI" panose="020B0502040204020203" pitchFamily="34" charset="0"/>
                <a:cs typeface="Segoe UI" panose="020B0502040204020203" pitchFamily="34" charset="0"/>
              </a:rPr>
              <a:t>What is hacking?</a:t>
            </a:r>
          </a:p>
          <a:p>
            <a:pPr algn="ctr" hangingPunct="0">
              <a:lnSpc>
                <a:spcPct val="125000"/>
              </a:lnSpc>
              <a:defRPr/>
            </a:pPr>
            <a:r>
              <a:rPr lang="en-GB" sz="1350" noProof="0" dirty="0">
                <a:solidFill>
                  <a:srgbClr val="FAFAFA"/>
                </a:solidFill>
                <a:latin typeface="Segoe UI" panose="020B0502040204020203" pitchFamily="34" charset="0"/>
                <a:cs typeface="Segoe UI" panose="020B0502040204020203" pitchFamily="34" charset="0"/>
              </a:rPr>
              <a:t>What do hackers want?</a:t>
            </a:r>
          </a:p>
        </p:txBody>
      </p:sp>
      <p:sp>
        <p:nvSpPr>
          <p:cNvPr id="6" name="Body text copy"/>
          <p:cNvSpPr/>
          <p:nvPr/>
        </p:nvSpPr>
        <p:spPr>
          <a:xfrm>
            <a:off x="3810000" y="5200650"/>
            <a:ext cx="2476500" cy="533400"/>
          </a:xfrm>
          <a:prstGeom prst="rect">
            <a:avLst/>
          </a:prstGeom>
        </p:spPr>
        <p:txBody>
          <a:bodyPr spcFirstLastPara="0" lIns="95250" tIns="95250" rIns="95250" bIns="0" anchor="t"/>
          <a:lstStyle/>
          <a:p>
            <a:pPr marL="0" marR="0" lvl="0" indent="0" algn="ctr" defTabSz="914400" rtl="0" eaLnBrk="1" fontAlgn="auto" latinLnBrk="0" hangingPunct="0">
              <a:lnSpc>
                <a:spcPct val="125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AFAFA"/>
                </a:solidFill>
                <a:effectLst/>
                <a:uLnTx/>
                <a:uFillTx/>
                <a:latin typeface="Segoe UI Semibold" panose="020B0702040204020203" pitchFamily="34" charset="0"/>
                <a:cs typeface="Segoe UI Semibold" panose="020B0702040204020203" pitchFamily="34" charset="0"/>
              </a:rPr>
              <a:t>Hacking 101</a:t>
            </a:r>
          </a:p>
        </p:txBody>
      </p:sp>
      <p:sp>
        <p:nvSpPr>
          <p:cNvPr id="7" name="Body text copy"/>
          <p:cNvSpPr/>
          <p:nvPr/>
        </p:nvSpPr>
        <p:spPr>
          <a:xfrm>
            <a:off x="6761536" y="5734050"/>
            <a:ext cx="2476500" cy="1219200"/>
          </a:xfrm>
          <a:prstGeom prst="rect">
            <a:avLst/>
          </a:prstGeom>
        </p:spPr>
        <p:txBody>
          <a:bodyPr spcFirstLastPara="0" lIns="95250" tIns="95250" rIns="95250" bIns="0" anchor="t"/>
          <a:lstStyle/>
          <a:p>
            <a:pPr marR="0" lvl="0" indent="0" algn="ctr" fontAlgn="auto" hangingPunct="0">
              <a:lnSpc>
                <a:spcPct val="125000"/>
              </a:lnSpc>
              <a:spcBef>
                <a:spcPts val="0"/>
              </a:spcBef>
              <a:spcAft>
                <a:spcPts val="0"/>
              </a:spcAft>
              <a:buClrTx/>
              <a:buSzTx/>
              <a:buFontTx/>
              <a:buNone/>
              <a:tabLst/>
              <a:defRPr/>
            </a:pPr>
            <a:r>
              <a:rPr lang="en-GB" sz="1350" noProof="0" dirty="0">
                <a:solidFill>
                  <a:srgbClr val="FAFAFA"/>
                </a:solidFill>
                <a:latin typeface="Segoe UI" panose="020B0502040204020203" pitchFamily="34" charset="0"/>
                <a:cs typeface="Segoe UI" panose="020B0502040204020203" pitchFamily="34" charset="0"/>
              </a:rPr>
              <a:t>What an attack journey looks like</a:t>
            </a:r>
          </a:p>
          <a:p>
            <a:pPr marR="0" lvl="0" indent="0" algn="ctr" fontAlgn="auto" hangingPunct="0">
              <a:lnSpc>
                <a:spcPct val="125000"/>
              </a:lnSpc>
              <a:spcBef>
                <a:spcPts val="0"/>
              </a:spcBef>
              <a:spcAft>
                <a:spcPts val="0"/>
              </a:spcAft>
              <a:buClrTx/>
              <a:buSzTx/>
              <a:buFontTx/>
              <a:buNone/>
              <a:tabLst/>
              <a:defRPr/>
            </a:pPr>
            <a:r>
              <a:rPr lang="en-GB" sz="1350" noProof="0" dirty="0">
                <a:solidFill>
                  <a:srgbClr val="FAFAFA"/>
                </a:solidFill>
                <a:latin typeface="Segoe UI" panose="020B0502040204020203" pitchFamily="34" charset="0"/>
                <a:cs typeface="Segoe UI" panose="020B0502040204020203" pitchFamily="34" charset="0"/>
              </a:rPr>
              <a:t>Step-by-step hacking example</a:t>
            </a:r>
          </a:p>
        </p:txBody>
      </p:sp>
      <p:sp>
        <p:nvSpPr>
          <p:cNvPr id="8" name="Body text copy"/>
          <p:cNvSpPr/>
          <p:nvPr/>
        </p:nvSpPr>
        <p:spPr>
          <a:xfrm>
            <a:off x="6772275" y="5200650"/>
            <a:ext cx="2476500" cy="533400"/>
          </a:xfrm>
          <a:prstGeom prst="rect">
            <a:avLst/>
          </a:prstGeom>
        </p:spPr>
        <p:txBody>
          <a:bodyPr spcFirstLastPara="0" lIns="95250" tIns="95250" rIns="95250" bIns="0" anchor="t"/>
          <a:lstStyle/>
          <a:p>
            <a:pPr marL="0" marR="0" lvl="0" indent="0" algn="ctr" defTabSz="914400" rtl="0" eaLnBrk="1" fontAlgn="auto" latinLnBrk="0" hangingPunct="0">
              <a:lnSpc>
                <a:spcPct val="125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AFAFA"/>
                </a:solidFill>
                <a:effectLst/>
                <a:uLnTx/>
                <a:uFillTx/>
                <a:latin typeface="Segoe UI Semibold" panose="020B0702040204020203" pitchFamily="34" charset="0"/>
                <a:cs typeface="Segoe UI Semibold" panose="020B0702040204020203" pitchFamily="34" charset="0"/>
              </a:rPr>
              <a:t>Hackers Mindset</a:t>
            </a:r>
          </a:p>
        </p:txBody>
      </p:sp>
      <p:sp>
        <p:nvSpPr>
          <p:cNvPr id="9" name="Body text copy"/>
          <p:cNvSpPr/>
          <p:nvPr/>
        </p:nvSpPr>
        <p:spPr>
          <a:xfrm>
            <a:off x="9714286" y="5753976"/>
            <a:ext cx="2476500" cy="1179348"/>
          </a:xfrm>
          <a:prstGeom prst="rect">
            <a:avLst/>
          </a:prstGeom>
        </p:spPr>
        <p:txBody>
          <a:bodyPr spcFirstLastPara="0" lIns="95250" tIns="95250" rIns="95250" bIns="0" anchor="t"/>
          <a:lstStyle/>
          <a:p>
            <a:pPr algn="ctr" hangingPunct="0">
              <a:lnSpc>
                <a:spcPct val="125000"/>
              </a:lnSpc>
              <a:defRPr/>
            </a:pPr>
            <a:r>
              <a:rPr lang="en-GB" sz="1350" noProof="0" dirty="0">
                <a:solidFill>
                  <a:srgbClr val="FAFAFA"/>
                </a:solidFill>
                <a:latin typeface="Segoe UI" panose="020B0502040204020203" pitchFamily="34" charset="0"/>
                <a:cs typeface="Segoe UI" panose="020B0502040204020203" pitchFamily="34" charset="0"/>
              </a:rPr>
              <a:t>Test your current email and password</a:t>
            </a:r>
          </a:p>
          <a:p>
            <a:pPr algn="ctr" hangingPunct="0">
              <a:lnSpc>
                <a:spcPct val="125000"/>
              </a:lnSpc>
              <a:defRPr/>
            </a:pPr>
            <a:r>
              <a:rPr lang="en-GB" sz="1350" noProof="0" dirty="0">
                <a:solidFill>
                  <a:srgbClr val="FAFAFA"/>
                </a:solidFill>
                <a:latin typeface="Segoe UI" panose="020B0502040204020203" pitchFamily="34" charset="0"/>
                <a:cs typeface="Segoe UI" panose="020B0502040204020203" pitchFamily="34" charset="0"/>
              </a:rPr>
              <a:t>DSPT – Hacker’s Nightmare</a:t>
            </a:r>
          </a:p>
          <a:p>
            <a:pPr algn="ctr" hangingPunct="0">
              <a:lnSpc>
                <a:spcPct val="125000"/>
              </a:lnSpc>
              <a:defRPr/>
            </a:pPr>
            <a:r>
              <a:rPr lang="en-GB" sz="1350" noProof="0" dirty="0">
                <a:solidFill>
                  <a:srgbClr val="FAFAFA"/>
                </a:solidFill>
                <a:latin typeface="Segoe UI" panose="020B0502040204020203" pitchFamily="34" charset="0"/>
                <a:cs typeface="Segoe UI" panose="020B0502040204020203" pitchFamily="34" charset="0"/>
              </a:rPr>
              <a:t>Round-up and Reporting</a:t>
            </a:r>
          </a:p>
        </p:txBody>
      </p:sp>
      <p:sp>
        <p:nvSpPr>
          <p:cNvPr id="10" name="Body text copy"/>
          <p:cNvSpPr/>
          <p:nvPr/>
        </p:nvSpPr>
        <p:spPr>
          <a:xfrm>
            <a:off x="9705975" y="5200649"/>
            <a:ext cx="2476500" cy="838201"/>
          </a:xfrm>
          <a:prstGeom prst="rect">
            <a:avLst/>
          </a:prstGeom>
        </p:spPr>
        <p:txBody>
          <a:bodyPr spcFirstLastPara="0" lIns="95250" tIns="95250" rIns="95250" bIns="0" anchor="t"/>
          <a:lstStyle/>
          <a:p>
            <a:pPr marL="0" marR="0" lvl="0" indent="0" algn="ctr" defTabSz="914400" rtl="0" eaLnBrk="1" fontAlgn="auto" latinLnBrk="0" hangingPunct="0">
              <a:lnSpc>
                <a:spcPct val="125000"/>
              </a:lnSpc>
              <a:spcBef>
                <a:spcPts val="0"/>
              </a:spcBef>
              <a:spcAft>
                <a:spcPts val="0"/>
              </a:spcAft>
              <a:buClrTx/>
              <a:buSzTx/>
              <a:buFontTx/>
              <a:buNone/>
              <a:tabLst/>
              <a:defRPr/>
            </a:pPr>
            <a:r>
              <a:rPr lang="en-GB" b="1" noProof="0" dirty="0">
                <a:solidFill>
                  <a:srgbClr val="FAFAFA"/>
                </a:solidFill>
                <a:latin typeface="Segoe UI Semibold" panose="020B0702040204020203" pitchFamily="34" charset="0"/>
                <a:cs typeface="Segoe UI Semibold" panose="020B0702040204020203" pitchFamily="34" charset="0"/>
              </a:rPr>
              <a:t>Defence</a:t>
            </a:r>
            <a:endParaRPr kumimoji="0" lang="en-GB" sz="1800" b="1" i="0" u="none" strike="noStrike" kern="1200" cap="none" spc="0" normalizeH="0" baseline="0" noProof="0" dirty="0">
              <a:ln>
                <a:noFill/>
              </a:ln>
              <a:solidFill>
                <a:srgbClr val="FAFAFA"/>
              </a:solidFill>
              <a:effectLst/>
              <a:uLnTx/>
              <a:uFillTx/>
              <a:latin typeface="Segoe UI Semibold" panose="020B0702040204020203" pitchFamily="34" charset="0"/>
              <a:cs typeface="Segoe UI Semibold" panose="020B0702040204020203" pitchFamily="34" charset="0"/>
            </a:endParaRPr>
          </a:p>
        </p:txBody>
      </p:sp>
      <p:pic>
        <p:nvPicPr>
          <p:cNvPr id="11" name="Line-19"/>
          <p:cNvPicPr/>
          <p:nvPr/>
        </p:nvPicPr>
        <p:blipFill rotWithShape="1">
          <a:blip r:embed="rId4"/>
          <a:stretch>
            <a:fillRect/>
          </a:stretch>
        </p:blipFill>
        <p:spPr>
          <a:xfrm rot="5400000">
            <a:off x="10372725" y="4546527"/>
            <a:ext cx="1179348" cy="219075"/>
          </a:xfrm>
          <a:prstGeom prst="rect">
            <a:avLst/>
          </a:prstGeom>
        </p:spPr>
      </p:pic>
      <p:pic>
        <p:nvPicPr>
          <p:cNvPr id="12" name="SolidStrokeShapeHexagon"/>
          <p:cNvPicPr/>
          <p:nvPr/>
        </p:nvPicPr>
        <p:blipFill rotWithShape="1">
          <a:blip r:embed="rId5"/>
          <a:stretch>
            <a:fillRect/>
          </a:stretch>
        </p:blipFill>
        <p:spPr>
          <a:xfrm rot="5400000">
            <a:off x="10106025" y="2618162"/>
            <a:ext cx="1693023" cy="1466850"/>
          </a:xfrm>
          <a:prstGeom prst="rect">
            <a:avLst/>
          </a:prstGeom>
        </p:spPr>
      </p:pic>
      <p:pic>
        <p:nvPicPr>
          <p:cNvPr id="15" name="customLine copy 5"/>
          <p:cNvPicPr/>
          <p:nvPr/>
        </p:nvPicPr>
        <p:blipFill rotWithShape="1">
          <a:blip r:embed="rId6"/>
          <a:stretch>
            <a:fillRect/>
          </a:stretch>
        </p:blipFill>
        <p:spPr>
          <a:xfrm>
            <a:off x="-90306" y="0"/>
            <a:ext cx="2047511" cy="190500"/>
          </a:xfrm>
          <a:prstGeom prst="rect">
            <a:avLst/>
          </a:prstGeom>
        </p:spPr>
      </p:pic>
      <p:pic>
        <p:nvPicPr>
          <p:cNvPr id="16" name="customLine copy 6"/>
          <p:cNvPicPr/>
          <p:nvPr/>
        </p:nvPicPr>
        <p:blipFill rotWithShape="1">
          <a:blip r:embed="rId6"/>
          <a:stretch>
            <a:fillRect/>
          </a:stretch>
        </p:blipFill>
        <p:spPr>
          <a:xfrm rot="5400000">
            <a:off x="-928506" y="838200"/>
            <a:ext cx="2047511" cy="190500"/>
          </a:xfrm>
          <a:prstGeom prst="rect">
            <a:avLst/>
          </a:prstGeom>
        </p:spPr>
      </p:pic>
      <p:sp>
        <p:nvSpPr>
          <p:cNvPr id="17" name="text 0 copy 4"/>
          <p:cNvSpPr/>
          <p:nvPr/>
        </p:nvSpPr>
        <p:spPr>
          <a:xfrm>
            <a:off x="437829" y="494515"/>
            <a:ext cx="7791281" cy="571500"/>
          </a:xfrm>
          <a:prstGeom prst="rect">
            <a:avLst/>
          </a:prstGeom>
        </p:spPr>
        <p:txBody>
          <a:bodyPr spcFirstLastPara="0" lIns="95250" tIns="95250" rIns="95250" bIns="0" anchor="t"/>
          <a:lstStyle/>
          <a:p>
            <a:pPr marL="0" marR="0" lvl="0" indent="0" algn="l" defTabSz="914400" rtl="0" eaLnBrk="1" fontAlgn="auto" latinLnBrk="0" hangingPunct="0">
              <a:lnSpc>
                <a:spcPct val="83333"/>
              </a:lnSpc>
              <a:spcBef>
                <a:spcPct val="6667"/>
              </a:spcBef>
              <a:spcAft>
                <a:spcPts val="0"/>
              </a:spcAft>
              <a:buClrTx/>
              <a:buSzTx/>
              <a:buFontTx/>
              <a:buNone/>
              <a:tabLst/>
              <a:defRPr/>
            </a:pPr>
            <a:r>
              <a:rPr kumimoji="0" lang="en-GB" sz="3000" b="1" i="0" u="none" strike="noStrike" kern="1200" cap="none" spc="300" normalizeH="0" baseline="0" noProof="0" dirty="0">
                <a:ln>
                  <a:noFill/>
                </a:ln>
                <a:solidFill>
                  <a:srgbClr val="FFFFFF"/>
                </a:solidFill>
                <a:effectLst/>
                <a:uLnTx/>
                <a:uFillTx/>
                <a:latin typeface="Segoe UI Semibold" panose="020B0702040204020203" pitchFamily="34" charset="0"/>
                <a:cs typeface="Segoe UI Semibold" panose="020B0702040204020203" pitchFamily="34" charset="0"/>
              </a:rPr>
              <a:t>What are we going to discuss?</a:t>
            </a:r>
          </a:p>
        </p:txBody>
      </p:sp>
      <p:pic>
        <p:nvPicPr>
          <p:cNvPr id="18" name="Line-19"/>
          <p:cNvPicPr/>
          <p:nvPr/>
        </p:nvPicPr>
        <p:blipFill rotWithShape="1">
          <a:blip r:embed="rId4"/>
          <a:stretch>
            <a:fillRect/>
          </a:stretch>
        </p:blipFill>
        <p:spPr>
          <a:xfrm rot="5400000">
            <a:off x="7429904" y="4546527"/>
            <a:ext cx="1179348" cy="219075"/>
          </a:xfrm>
          <a:prstGeom prst="rect">
            <a:avLst/>
          </a:prstGeom>
        </p:spPr>
      </p:pic>
      <p:pic>
        <p:nvPicPr>
          <p:cNvPr id="19" name="SolidStrokeShapeHexagon"/>
          <p:cNvPicPr/>
          <p:nvPr/>
        </p:nvPicPr>
        <p:blipFill rotWithShape="1">
          <a:blip r:embed="rId5"/>
          <a:stretch>
            <a:fillRect/>
          </a:stretch>
        </p:blipFill>
        <p:spPr>
          <a:xfrm rot="5400000">
            <a:off x="7163205" y="2618162"/>
            <a:ext cx="1693023" cy="1466850"/>
          </a:xfrm>
          <a:prstGeom prst="rect">
            <a:avLst/>
          </a:prstGeom>
        </p:spPr>
      </p:pic>
      <p:pic>
        <p:nvPicPr>
          <p:cNvPr id="20" name="Line-19"/>
          <p:cNvPicPr/>
          <p:nvPr/>
        </p:nvPicPr>
        <p:blipFill rotWithShape="1">
          <a:blip r:embed="rId4"/>
          <a:stretch>
            <a:fillRect/>
          </a:stretch>
        </p:blipFill>
        <p:spPr>
          <a:xfrm rot="5400000">
            <a:off x="4487084" y="4546527"/>
            <a:ext cx="1179348" cy="219075"/>
          </a:xfrm>
          <a:prstGeom prst="rect">
            <a:avLst/>
          </a:prstGeom>
        </p:spPr>
      </p:pic>
      <p:pic>
        <p:nvPicPr>
          <p:cNvPr id="21" name="SolidStrokeShapeHexagon"/>
          <p:cNvPicPr/>
          <p:nvPr/>
        </p:nvPicPr>
        <p:blipFill rotWithShape="1">
          <a:blip r:embed="rId5"/>
          <a:stretch>
            <a:fillRect/>
          </a:stretch>
        </p:blipFill>
        <p:spPr>
          <a:xfrm rot="5400000">
            <a:off x="4220384" y="2618162"/>
            <a:ext cx="1693023" cy="1466850"/>
          </a:xfrm>
          <a:prstGeom prst="rect">
            <a:avLst/>
          </a:prstGeom>
        </p:spPr>
      </p:pic>
      <p:pic>
        <p:nvPicPr>
          <p:cNvPr id="22" name="Line-19"/>
          <p:cNvPicPr/>
          <p:nvPr/>
        </p:nvPicPr>
        <p:blipFill rotWithShape="1">
          <a:blip r:embed="rId4"/>
          <a:stretch>
            <a:fillRect/>
          </a:stretch>
        </p:blipFill>
        <p:spPr>
          <a:xfrm rot="5400000">
            <a:off x="1544263" y="4546527"/>
            <a:ext cx="1179348" cy="219075"/>
          </a:xfrm>
          <a:prstGeom prst="rect">
            <a:avLst/>
          </a:prstGeom>
        </p:spPr>
      </p:pic>
      <p:pic>
        <p:nvPicPr>
          <p:cNvPr id="23" name="SolidStrokeShapeHexagon"/>
          <p:cNvPicPr/>
          <p:nvPr/>
        </p:nvPicPr>
        <p:blipFill rotWithShape="1">
          <a:blip r:embed="rId5"/>
          <a:stretch>
            <a:fillRect/>
          </a:stretch>
        </p:blipFill>
        <p:spPr>
          <a:xfrm rot="5400000">
            <a:off x="1277563" y="2618162"/>
            <a:ext cx="1693023" cy="1466850"/>
          </a:xfrm>
          <a:prstGeom prst="rect">
            <a:avLst/>
          </a:prstGeom>
        </p:spPr>
      </p:pic>
      <p:pic>
        <p:nvPicPr>
          <p:cNvPr id="24" name="Marketing76-O"/>
          <p:cNvPicPr/>
          <p:nvPr/>
        </p:nvPicPr>
        <p:blipFill rotWithShape="1">
          <a:blip r:embed="rId7"/>
          <a:stretch>
            <a:fillRect/>
          </a:stretch>
        </p:blipFill>
        <p:spPr>
          <a:xfrm>
            <a:off x="1801438" y="3076575"/>
            <a:ext cx="660720" cy="581025"/>
          </a:xfrm>
          <a:prstGeom prst="rect">
            <a:avLst/>
          </a:prstGeom>
        </p:spPr>
      </p:pic>
      <p:pic>
        <p:nvPicPr>
          <p:cNvPr id="25" name="bullseye-arrow"/>
          <p:cNvPicPr/>
          <p:nvPr/>
        </p:nvPicPr>
        <p:blipFill rotWithShape="1">
          <a:blip r:embed="rId8"/>
          <a:stretch>
            <a:fillRect/>
          </a:stretch>
        </p:blipFill>
        <p:spPr>
          <a:xfrm>
            <a:off x="4647974" y="2876550"/>
            <a:ext cx="857568" cy="885825"/>
          </a:xfrm>
          <a:prstGeom prst="rect">
            <a:avLst/>
          </a:prstGeom>
        </p:spPr>
      </p:pic>
      <p:pic>
        <p:nvPicPr>
          <p:cNvPr id="27" name="BusinessOutline7 copy 1"/>
          <p:cNvPicPr/>
          <p:nvPr/>
        </p:nvPicPr>
        <p:blipFill rotWithShape="1">
          <a:blip r:embed="rId9"/>
          <a:stretch>
            <a:fillRect/>
          </a:stretch>
        </p:blipFill>
        <p:spPr>
          <a:xfrm>
            <a:off x="10634805" y="2876550"/>
            <a:ext cx="656939" cy="885825"/>
          </a:xfrm>
          <a:prstGeom prst="rect">
            <a:avLst/>
          </a:prstGeom>
        </p:spPr>
      </p:pic>
      <p:pic>
        <p:nvPicPr>
          <p:cNvPr id="30" name="Graphic 29" descr="Shield Tick outline">
            <a:extLst>
              <a:ext uri="{FF2B5EF4-FFF2-40B4-BE49-F238E27FC236}">
                <a16:creationId xmlns:a16="http://schemas.microsoft.com/office/drawing/2014/main" id="{BAFA4DBD-BFE4-24E8-074C-6150415CA5C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525363" y="2850379"/>
            <a:ext cx="988430" cy="988430"/>
          </a:xfrm>
          <a:prstGeom prst="rect">
            <a:avLst/>
          </a:prstGeom>
        </p:spPr>
      </p:pic>
    </p:spTree>
    <p:extLst>
      <p:ext uri="{BB962C8B-B14F-4D97-AF65-F5344CB8AC3E}">
        <p14:creationId xmlns:p14="http://schemas.microsoft.com/office/powerpoint/2010/main" val="17268871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F52B5-81C9-8361-9685-699ED364383C}"/>
              </a:ext>
            </a:extLst>
          </p:cNvPr>
          <p:cNvSpPr>
            <a:spLocks noGrp="1"/>
          </p:cNvSpPr>
          <p:nvPr>
            <p:ph type="title"/>
          </p:nvPr>
        </p:nvSpPr>
        <p:spPr>
          <a:xfrm>
            <a:off x="3978558" y="2590800"/>
            <a:ext cx="7683612" cy="2786975"/>
          </a:xfrm>
        </p:spPr>
        <p:txBody>
          <a:bodyPr>
            <a:normAutofit/>
          </a:bodyPr>
          <a:lstStyle/>
          <a:p>
            <a:r>
              <a:rPr lang="en-GB" noProof="0" dirty="0"/>
              <a:t>Prepared. Not Paranoid.</a:t>
            </a:r>
            <a:br>
              <a:rPr lang="en-GB" noProof="0" dirty="0"/>
            </a:br>
            <a:br>
              <a:rPr lang="en-GB" noProof="0" dirty="0"/>
            </a:br>
            <a:r>
              <a:rPr lang="en-GB" sz="2700" i="1" noProof="0" dirty="0"/>
              <a:t>Thank you for listening!</a:t>
            </a:r>
            <a:br>
              <a:rPr lang="en-GB" sz="2700" noProof="0" dirty="0"/>
            </a:br>
            <a:br>
              <a:rPr lang="en-GB" sz="2700" noProof="0" dirty="0"/>
            </a:br>
            <a:r>
              <a:rPr lang="en-GB" sz="2700" i="1" noProof="0" dirty="0"/>
              <a:t>Cyber Sam</a:t>
            </a:r>
            <a:br>
              <a:rPr lang="en-GB" sz="2700" noProof="0" dirty="0"/>
            </a:br>
            <a:r>
              <a:rPr lang="en-GB" sz="2700" noProof="0" dirty="0">
                <a:hlinkClick r:id="rId2"/>
              </a:rPr>
              <a:t>sam@digitalcarehub.co.uk</a:t>
            </a:r>
            <a:r>
              <a:rPr lang="en-GB" sz="2700" noProof="0" dirty="0"/>
              <a:t> </a:t>
            </a:r>
            <a:endParaRPr lang="en-GB" noProof="0" dirty="0"/>
          </a:p>
        </p:txBody>
      </p:sp>
    </p:spTree>
    <p:extLst>
      <p:ext uri="{BB962C8B-B14F-4D97-AF65-F5344CB8AC3E}">
        <p14:creationId xmlns:p14="http://schemas.microsoft.com/office/powerpoint/2010/main" val="14791950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AD38D0-B83A-868C-798F-D6198DA6BFD7}"/>
              </a:ext>
            </a:extLst>
          </p:cNvPr>
          <p:cNvSpPr>
            <a:spLocks noGrp="1"/>
          </p:cNvSpPr>
          <p:nvPr>
            <p:ph type="subTitle" idx="4294967295"/>
          </p:nvPr>
        </p:nvSpPr>
        <p:spPr>
          <a:xfrm>
            <a:off x="551641" y="3189005"/>
            <a:ext cx="8823473" cy="3519778"/>
          </a:xfrm>
          <a:prstGeom prst="rect">
            <a:avLst/>
          </a:prstGeom>
        </p:spPr>
        <p:txBody>
          <a:bodyPr lIns="96000">
            <a:noAutofit/>
          </a:bodyPr>
          <a:lstStyle/>
          <a:p>
            <a:pPr marL="0" indent="0">
              <a:lnSpc>
                <a:spcPct val="80000"/>
              </a:lnSpc>
              <a:spcBef>
                <a:spcPts val="0"/>
              </a:spcBef>
              <a:spcAft>
                <a:spcPts val="213"/>
              </a:spcAft>
              <a:buNone/>
            </a:pPr>
            <a:r>
              <a:rPr lang="en-GB" sz="5500" b="1" dirty="0">
                <a:latin typeface="Calibri" panose="020F0502020204030204" pitchFamily="34" charset="0"/>
              </a:rPr>
              <a:t>Session 3:</a:t>
            </a:r>
          </a:p>
          <a:p>
            <a:pPr marL="0" indent="0">
              <a:lnSpc>
                <a:spcPct val="80000"/>
              </a:lnSpc>
              <a:spcBef>
                <a:spcPts val="0"/>
              </a:spcBef>
              <a:spcAft>
                <a:spcPts val="213"/>
              </a:spcAft>
              <a:buNone/>
            </a:pPr>
            <a:r>
              <a:rPr lang="en-GB" sz="5500" b="1" dirty="0">
                <a:latin typeface="Calibri" panose="020F0502020204030204" pitchFamily="34" charset="0"/>
              </a:rPr>
              <a:t>How the DSPT is your worst Nightmare</a:t>
            </a:r>
            <a:endParaRPr lang="en-GB" sz="5500" dirty="0">
              <a:latin typeface="Calibri" panose="020F0502020204030204" pitchFamily="34" charset="0"/>
            </a:endParaRPr>
          </a:p>
        </p:txBody>
      </p:sp>
      <p:sp>
        <p:nvSpPr>
          <p:cNvPr id="2" name="Subtitle 2">
            <a:extLst>
              <a:ext uri="{FF2B5EF4-FFF2-40B4-BE49-F238E27FC236}">
                <a16:creationId xmlns:a16="http://schemas.microsoft.com/office/drawing/2014/main" id="{AF9F7E87-4AE2-0EFE-A569-72292DEA03EA}"/>
              </a:ext>
            </a:extLst>
          </p:cNvPr>
          <p:cNvSpPr txBox="1">
            <a:spLocks/>
          </p:cNvSpPr>
          <p:nvPr/>
        </p:nvSpPr>
        <p:spPr>
          <a:xfrm>
            <a:off x="551641" y="3189005"/>
            <a:ext cx="8823473" cy="3519778"/>
          </a:xfrm>
          <a:prstGeom prst="rect">
            <a:avLst/>
          </a:prstGeom>
        </p:spPr>
        <p:txBody>
          <a:bodyPr lIns="96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75390">
              <a:lnSpc>
                <a:spcPct val="80000"/>
              </a:lnSpc>
              <a:spcBef>
                <a:spcPts val="0"/>
              </a:spcBef>
              <a:spcAft>
                <a:spcPts val="213"/>
              </a:spcAft>
              <a:buNone/>
            </a:pPr>
            <a:endParaRPr lang="en-GB" sz="9600" dirty="0">
              <a:solidFill>
                <a:prstClr val="black"/>
              </a:solidFill>
              <a:latin typeface="Calibri" panose="020F0502020204030204" pitchFamily="34" charset="0"/>
            </a:endParaRPr>
          </a:p>
        </p:txBody>
      </p:sp>
    </p:spTree>
    <p:extLst>
      <p:ext uri="{BB962C8B-B14F-4D97-AF65-F5344CB8AC3E}">
        <p14:creationId xmlns:p14="http://schemas.microsoft.com/office/powerpoint/2010/main" val="630877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0600D-3028-2D4D-A7E3-0ABF6A1B90C9}"/>
              </a:ext>
            </a:extLst>
          </p:cNvPr>
          <p:cNvSpPr>
            <a:spLocks noGrp="1"/>
          </p:cNvSpPr>
          <p:nvPr>
            <p:ph type="title"/>
          </p:nvPr>
        </p:nvSpPr>
        <p:spPr>
          <a:xfrm>
            <a:off x="711473" y="3657601"/>
            <a:ext cx="5294811" cy="950135"/>
          </a:xfrm>
        </p:spPr>
        <p:txBody>
          <a:bodyPr>
            <a:noAutofit/>
          </a:bodyPr>
          <a:lstStyle/>
          <a:p>
            <a:r>
              <a:rPr lang="en-US" sz="2987" b="1" dirty="0">
                <a:latin typeface="Muli"/>
              </a:rPr>
              <a:t>Data Security Protection Toolkit</a:t>
            </a:r>
            <a:br>
              <a:rPr lang="en-US" sz="2987" b="1" dirty="0">
                <a:latin typeface="Muli"/>
              </a:rPr>
            </a:br>
            <a:br>
              <a:rPr lang="en-US" sz="2987" b="1" dirty="0">
                <a:latin typeface="Muli" panose="020B0604020202020204" charset="0"/>
              </a:rPr>
            </a:br>
            <a:r>
              <a:rPr lang="en-US" sz="2987" b="1" dirty="0">
                <a:latin typeface="Muli"/>
              </a:rPr>
              <a:t>EM 3</a:t>
            </a:r>
            <a:r>
              <a:rPr lang="en-US" sz="2987" b="1" baseline="30000" dirty="0">
                <a:latin typeface="Muli"/>
              </a:rPr>
              <a:t>rd</a:t>
            </a:r>
            <a:r>
              <a:rPr lang="en-US" sz="2987" b="1" dirty="0">
                <a:latin typeface="Muli"/>
              </a:rPr>
              <a:t> June 2025</a:t>
            </a:r>
          </a:p>
        </p:txBody>
      </p:sp>
    </p:spTree>
    <p:extLst>
      <p:ext uri="{BB962C8B-B14F-4D97-AF65-F5344CB8AC3E}">
        <p14:creationId xmlns:p14="http://schemas.microsoft.com/office/powerpoint/2010/main" val="8530613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E8D1FC-3067-861F-67A7-8AB10D08F14F}"/>
              </a:ext>
            </a:extLst>
          </p:cNvPr>
          <p:cNvSpPr>
            <a:spLocks noGrp="1"/>
          </p:cNvSpPr>
          <p:nvPr>
            <p:ph type="body" sz="quarter" idx="11"/>
          </p:nvPr>
        </p:nvSpPr>
        <p:spPr>
          <a:xfrm>
            <a:off x="657479" y="1639141"/>
            <a:ext cx="5456937" cy="3965787"/>
          </a:xfrm>
        </p:spPr>
        <p:txBody>
          <a:bodyPr anchor="ctr"/>
          <a:lstStyle/>
          <a:p>
            <a:pPr marL="428793" lvl="1" indent="-214397">
              <a:lnSpc>
                <a:spcPts val="2780"/>
              </a:lnSpc>
              <a:buFont typeface="Arial"/>
              <a:buChar char="•"/>
            </a:pPr>
            <a:r>
              <a:rPr lang="en-US" sz="1707" b="1"/>
              <a:t>Run by social care providers, for social care providers</a:t>
            </a:r>
            <a:r>
              <a:rPr lang="en-US" sz="1707"/>
              <a:t>. </a:t>
            </a:r>
          </a:p>
          <a:p>
            <a:pPr marL="428793" lvl="1" indent="-214397">
              <a:lnSpc>
                <a:spcPts val="2780"/>
              </a:lnSpc>
              <a:buFont typeface="Arial"/>
              <a:buChar char="•"/>
            </a:pPr>
            <a:r>
              <a:rPr lang="en-US" sz="1707"/>
              <a:t>A sector led community interest company. We represent care providers of adults with physical, sensory or learning disabilities, people with mental ill-health, and older people</a:t>
            </a:r>
          </a:p>
          <a:p>
            <a:pPr marL="428793" lvl="1" indent="-214397">
              <a:lnSpc>
                <a:spcPts val="2780"/>
              </a:lnSpc>
              <a:buFont typeface="Arial"/>
              <a:buChar char="•"/>
            </a:pPr>
            <a:r>
              <a:rPr lang="en-US" sz="1707"/>
              <a:t>We work in partnership with providers, representative bodies, and statutory bodies to support the digital journey of adult social care providers in England. </a:t>
            </a:r>
            <a:endParaRPr lang="en-GB" sz="1707"/>
          </a:p>
        </p:txBody>
      </p:sp>
      <p:sp>
        <p:nvSpPr>
          <p:cNvPr id="3" name="Picture Placeholder 2">
            <a:extLst>
              <a:ext uri="{FF2B5EF4-FFF2-40B4-BE49-F238E27FC236}">
                <a16:creationId xmlns:a16="http://schemas.microsoft.com/office/drawing/2014/main" id="{43517D33-540F-792A-CCEB-49A364BA0BAB}"/>
              </a:ext>
            </a:extLst>
          </p:cNvPr>
          <p:cNvSpPr>
            <a:spLocks noGrp="1"/>
          </p:cNvSpPr>
          <p:nvPr>
            <p:ph type="pic" sz="quarter" idx="13"/>
          </p:nvPr>
        </p:nvSpPr>
        <p:spPr/>
        <p:txBody>
          <a:bodyPr/>
          <a:lstStyle/>
          <a:p>
            <a:endParaRPr lang="en-GB"/>
          </a:p>
        </p:txBody>
      </p:sp>
      <p:sp>
        <p:nvSpPr>
          <p:cNvPr id="28" name="Title 27">
            <a:extLst>
              <a:ext uri="{FF2B5EF4-FFF2-40B4-BE49-F238E27FC236}">
                <a16:creationId xmlns:a16="http://schemas.microsoft.com/office/drawing/2014/main" id="{A0166C27-5752-F08C-9CC9-FD30D8FA81FB}"/>
              </a:ext>
            </a:extLst>
          </p:cNvPr>
          <p:cNvSpPr>
            <a:spLocks noGrp="1"/>
          </p:cNvSpPr>
          <p:nvPr>
            <p:ph type="title" idx="4294967295"/>
          </p:nvPr>
        </p:nvSpPr>
        <p:spPr>
          <a:xfrm>
            <a:off x="3175" y="0"/>
            <a:ext cx="0" cy="0"/>
          </a:xfrm>
        </p:spPr>
        <p:txBody>
          <a:bodyPr/>
          <a:lstStyle/>
          <a:p>
            <a:pPr algn="ctr"/>
            <a:endParaRPr lang="en-GB" b="1"/>
          </a:p>
        </p:txBody>
      </p:sp>
      <p:grpSp>
        <p:nvGrpSpPr>
          <p:cNvPr id="30" name="Group 2">
            <a:extLst>
              <a:ext uri="{FF2B5EF4-FFF2-40B4-BE49-F238E27FC236}">
                <a16:creationId xmlns:a16="http://schemas.microsoft.com/office/drawing/2014/main" id="{0D4614A4-1904-6397-3008-DB98F6CD92D1}"/>
              </a:ext>
            </a:extLst>
          </p:cNvPr>
          <p:cNvGrpSpPr>
            <a:grpSpLocks noChangeAspect="1"/>
          </p:cNvGrpSpPr>
          <p:nvPr/>
        </p:nvGrpSpPr>
        <p:grpSpPr>
          <a:xfrm>
            <a:off x="6669532" y="1803401"/>
            <a:ext cx="5796576" cy="4654019"/>
            <a:chOff x="0" y="0"/>
            <a:chExt cx="7467600" cy="5995670"/>
          </a:xfrm>
        </p:grpSpPr>
        <p:sp>
          <p:nvSpPr>
            <p:cNvPr id="31" name="Freeform 3">
              <a:extLst>
                <a:ext uri="{FF2B5EF4-FFF2-40B4-BE49-F238E27FC236}">
                  <a16:creationId xmlns:a16="http://schemas.microsoft.com/office/drawing/2014/main" id="{13FAC95F-4E94-1ECB-4D83-8D249EBEB525}"/>
                </a:ext>
              </a:extLst>
            </p:cNvPr>
            <p:cNvSpPr/>
            <p:nvPr/>
          </p:nvSpPr>
          <p:spPr>
            <a:xfrm>
              <a:off x="0" y="0"/>
              <a:ext cx="7467600" cy="4513580"/>
            </a:xfrm>
            <a:custGeom>
              <a:avLst/>
              <a:gdLst/>
              <a:ahLst/>
              <a:cxnLst/>
              <a:rect l="l" t="t" r="r" b="b"/>
              <a:pathLst>
                <a:path w="7467600" h="4513580">
                  <a:moveTo>
                    <a:pt x="7127240" y="0"/>
                  </a:moveTo>
                  <a:lnTo>
                    <a:pt x="340360" y="0"/>
                  </a:lnTo>
                  <a:cubicBezTo>
                    <a:pt x="152400" y="0"/>
                    <a:pt x="0" y="152400"/>
                    <a:pt x="0" y="340360"/>
                  </a:cubicBezTo>
                  <a:lnTo>
                    <a:pt x="0" y="4513580"/>
                  </a:lnTo>
                  <a:lnTo>
                    <a:pt x="7467600" y="4513580"/>
                  </a:lnTo>
                  <a:lnTo>
                    <a:pt x="7467600" y="340360"/>
                  </a:lnTo>
                  <a:cubicBezTo>
                    <a:pt x="7467600" y="152400"/>
                    <a:pt x="7315200" y="0"/>
                    <a:pt x="7127240" y="0"/>
                  </a:cubicBezTo>
                  <a:close/>
                  <a:moveTo>
                    <a:pt x="7142480" y="4188460"/>
                  </a:moveTo>
                  <a:lnTo>
                    <a:pt x="314961" y="4188460"/>
                  </a:lnTo>
                  <a:lnTo>
                    <a:pt x="314961" y="353060"/>
                  </a:lnTo>
                  <a:lnTo>
                    <a:pt x="7142480" y="353060"/>
                  </a:lnTo>
                  <a:lnTo>
                    <a:pt x="7142480" y="4188460"/>
                  </a:lnTo>
                  <a:close/>
                </a:path>
              </a:pathLst>
            </a:custGeom>
            <a:solidFill>
              <a:srgbClr val="000000"/>
            </a:solidFill>
          </p:spPr>
          <p:txBody>
            <a:bodyPr/>
            <a:lstStyle/>
            <a:p>
              <a:pPr defTabSz="975390"/>
              <a:endParaRPr lang="en-GB" sz="1920">
                <a:solidFill>
                  <a:srgbClr val="221C34"/>
                </a:solidFill>
                <a:latin typeface="Red Hat Display-Regular"/>
              </a:endParaRPr>
            </a:p>
          </p:txBody>
        </p:sp>
        <p:sp>
          <p:nvSpPr>
            <p:cNvPr id="32" name="Freeform 4">
              <a:extLst>
                <a:ext uri="{FF2B5EF4-FFF2-40B4-BE49-F238E27FC236}">
                  <a16:creationId xmlns:a16="http://schemas.microsoft.com/office/drawing/2014/main" id="{33EC93C2-870D-7C45-6108-5C9A5B68F37F}"/>
                </a:ext>
              </a:extLst>
            </p:cNvPr>
            <p:cNvSpPr/>
            <p:nvPr/>
          </p:nvSpPr>
          <p:spPr>
            <a:xfrm>
              <a:off x="0" y="4514850"/>
              <a:ext cx="7467600" cy="695960"/>
            </a:xfrm>
            <a:custGeom>
              <a:avLst/>
              <a:gdLst/>
              <a:ahLst/>
              <a:cxnLst/>
              <a:rect l="l" t="t" r="r" b="b"/>
              <a:pathLst>
                <a:path w="7467600" h="695960">
                  <a:moveTo>
                    <a:pt x="0" y="355600"/>
                  </a:moveTo>
                  <a:cubicBezTo>
                    <a:pt x="0" y="543560"/>
                    <a:pt x="152400" y="695960"/>
                    <a:pt x="340360" y="695960"/>
                  </a:cubicBezTo>
                  <a:lnTo>
                    <a:pt x="7127240" y="695960"/>
                  </a:lnTo>
                  <a:cubicBezTo>
                    <a:pt x="7315200" y="695960"/>
                    <a:pt x="7467600" y="543560"/>
                    <a:pt x="7467600" y="355600"/>
                  </a:cubicBezTo>
                  <a:lnTo>
                    <a:pt x="7467600" y="0"/>
                  </a:lnTo>
                  <a:lnTo>
                    <a:pt x="0" y="0"/>
                  </a:lnTo>
                  <a:lnTo>
                    <a:pt x="0" y="355600"/>
                  </a:lnTo>
                  <a:close/>
                </a:path>
              </a:pathLst>
            </a:custGeom>
            <a:solidFill>
              <a:srgbClr val="E9E9E9"/>
            </a:solidFill>
          </p:spPr>
          <p:txBody>
            <a:bodyPr/>
            <a:lstStyle/>
            <a:p>
              <a:pPr defTabSz="975390"/>
              <a:endParaRPr lang="en-GB" sz="1920">
                <a:solidFill>
                  <a:srgbClr val="221C34"/>
                </a:solidFill>
                <a:latin typeface="Red Hat Display-Regular"/>
              </a:endParaRPr>
            </a:p>
          </p:txBody>
        </p:sp>
        <p:sp>
          <p:nvSpPr>
            <p:cNvPr id="33" name="Freeform 5">
              <a:extLst>
                <a:ext uri="{FF2B5EF4-FFF2-40B4-BE49-F238E27FC236}">
                  <a16:creationId xmlns:a16="http://schemas.microsoft.com/office/drawing/2014/main" id="{28DE7D41-28C6-5CBB-4217-6A8455CBB54B}"/>
                </a:ext>
              </a:extLst>
            </p:cNvPr>
            <p:cNvSpPr/>
            <p:nvPr/>
          </p:nvSpPr>
          <p:spPr>
            <a:xfrm>
              <a:off x="2429510" y="5210810"/>
              <a:ext cx="2606040" cy="791210"/>
            </a:xfrm>
            <a:custGeom>
              <a:avLst/>
              <a:gdLst/>
              <a:ahLst/>
              <a:cxnLst/>
              <a:rect l="l" t="t" r="r" b="b"/>
              <a:pathLst>
                <a:path w="2606040" h="791210">
                  <a:moveTo>
                    <a:pt x="1258570" y="0"/>
                  </a:moveTo>
                  <a:lnTo>
                    <a:pt x="453390" y="0"/>
                  </a:lnTo>
                  <a:cubicBezTo>
                    <a:pt x="453390" y="0"/>
                    <a:pt x="429260" y="370840"/>
                    <a:pt x="403860" y="525780"/>
                  </a:cubicBezTo>
                  <a:cubicBezTo>
                    <a:pt x="359410" y="791210"/>
                    <a:pt x="87630" y="706120"/>
                    <a:pt x="10160" y="762000"/>
                  </a:cubicBezTo>
                  <a:cubicBezTo>
                    <a:pt x="0" y="769620"/>
                    <a:pt x="5080" y="786130"/>
                    <a:pt x="17780" y="786130"/>
                  </a:cubicBezTo>
                  <a:lnTo>
                    <a:pt x="2588260" y="786130"/>
                  </a:lnTo>
                  <a:cubicBezTo>
                    <a:pt x="2600960" y="786130"/>
                    <a:pt x="2606040" y="769620"/>
                    <a:pt x="2595880" y="762000"/>
                  </a:cubicBezTo>
                  <a:cubicBezTo>
                    <a:pt x="2518410" y="706120"/>
                    <a:pt x="2246630" y="791210"/>
                    <a:pt x="2202180" y="525780"/>
                  </a:cubicBezTo>
                  <a:cubicBezTo>
                    <a:pt x="2176780" y="370840"/>
                    <a:pt x="2152650" y="0"/>
                    <a:pt x="2152650" y="0"/>
                  </a:cubicBezTo>
                  <a:lnTo>
                    <a:pt x="1258570" y="0"/>
                  </a:lnTo>
                  <a:close/>
                </a:path>
              </a:pathLst>
            </a:custGeom>
            <a:solidFill>
              <a:srgbClr val="BBBBBB"/>
            </a:solidFill>
          </p:spPr>
          <p:txBody>
            <a:bodyPr/>
            <a:lstStyle/>
            <a:p>
              <a:pPr defTabSz="975390"/>
              <a:endParaRPr lang="en-GB" sz="1920">
                <a:solidFill>
                  <a:srgbClr val="221C34"/>
                </a:solidFill>
                <a:latin typeface="Red Hat Display-Regular"/>
              </a:endParaRPr>
            </a:p>
          </p:txBody>
        </p:sp>
        <p:sp>
          <p:nvSpPr>
            <p:cNvPr id="34" name="Freeform 6">
              <a:extLst>
                <a:ext uri="{FF2B5EF4-FFF2-40B4-BE49-F238E27FC236}">
                  <a16:creationId xmlns:a16="http://schemas.microsoft.com/office/drawing/2014/main" id="{98AF6DB7-247D-95FB-2D72-6F42109B8BDA}"/>
                </a:ext>
              </a:extLst>
            </p:cNvPr>
            <p:cNvSpPr/>
            <p:nvPr/>
          </p:nvSpPr>
          <p:spPr>
            <a:xfrm>
              <a:off x="314960" y="353060"/>
              <a:ext cx="6827520" cy="3835400"/>
            </a:xfrm>
            <a:custGeom>
              <a:avLst/>
              <a:gdLst/>
              <a:ahLst/>
              <a:cxnLst/>
              <a:rect l="l" t="t" r="r" b="b"/>
              <a:pathLst>
                <a:path w="6827520" h="3835400">
                  <a:moveTo>
                    <a:pt x="0" y="0"/>
                  </a:moveTo>
                  <a:lnTo>
                    <a:pt x="6827520" y="0"/>
                  </a:lnTo>
                  <a:lnTo>
                    <a:pt x="6827520" y="3835400"/>
                  </a:lnTo>
                  <a:lnTo>
                    <a:pt x="0" y="3835400"/>
                  </a:lnTo>
                  <a:close/>
                </a:path>
              </a:pathLst>
            </a:custGeom>
            <a:blipFill>
              <a:blip r:embed="rId2"/>
              <a:stretch>
                <a:fillRect b="-60027"/>
              </a:stretch>
            </a:blipFill>
          </p:spPr>
          <p:txBody>
            <a:bodyPr/>
            <a:lstStyle/>
            <a:p>
              <a:pPr defTabSz="975390"/>
              <a:endParaRPr lang="en-GB" sz="1920">
                <a:solidFill>
                  <a:srgbClr val="221C34"/>
                </a:solidFill>
                <a:latin typeface="Red Hat Display-Regular"/>
              </a:endParaRPr>
            </a:p>
          </p:txBody>
        </p:sp>
      </p:grpSp>
      <p:sp>
        <p:nvSpPr>
          <p:cNvPr id="9" name="TextBox 8">
            <a:extLst>
              <a:ext uri="{FF2B5EF4-FFF2-40B4-BE49-F238E27FC236}">
                <a16:creationId xmlns:a16="http://schemas.microsoft.com/office/drawing/2014/main" id="{E7BDB223-C404-7EB7-6A09-3D26F883900B}"/>
              </a:ext>
            </a:extLst>
          </p:cNvPr>
          <p:cNvSpPr txBox="1"/>
          <p:nvPr/>
        </p:nvSpPr>
        <p:spPr>
          <a:xfrm>
            <a:off x="2245876" y="394700"/>
            <a:ext cx="7750628" cy="617541"/>
          </a:xfrm>
          <a:prstGeom prst="rect">
            <a:avLst/>
          </a:prstGeom>
          <a:noFill/>
        </p:spPr>
        <p:txBody>
          <a:bodyPr wrap="square">
            <a:spAutoFit/>
          </a:bodyPr>
          <a:lstStyle/>
          <a:p>
            <a:pPr algn="ctr" defTabSz="975390"/>
            <a:r>
              <a:rPr lang="en-GB" sz="3413" b="1">
                <a:solidFill>
                  <a:srgbClr val="221C34"/>
                </a:solidFill>
                <a:latin typeface="Red Hat Display-Regular"/>
              </a:rPr>
              <a:t>Digital Care Hub – who are we?</a:t>
            </a:r>
            <a:endParaRPr lang="en-GB" sz="3413">
              <a:solidFill>
                <a:srgbClr val="221C34"/>
              </a:solidFill>
              <a:latin typeface="Red Hat Display-Regul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0EE5FC1-29D9-E3C0-8EBA-73F73B2DD3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2156" y="665545"/>
            <a:ext cx="8464703" cy="5984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9931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7F3D24F0-AC74-7528-6351-A76B0B281152}"/>
              </a:ext>
            </a:extLst>
          </p:cNvPr>
          <p:cNvSpPr>
            <a:spLocks noGrp="1"/>
          </p:cNvSpPr>
          <p:nvPr>
            <p:ph type="body" sz="quarter" idx="10"/>
          </p:nvPr>
        </p:nvSpPr>
        <p:spPr>
          <a:xfrm>
            <a:off x="2355759" y="341447"/>
            <a:ext cx="10369973" cy="417429"/>
          </a:xfrm>
        </p:spPr>
        <p:txBody>
          <a:bodyPr/>
          <a:lstStyle/>
          <a:p>
            <a:r>
              <a:rPr lang="en-US" b="1"/>
              <a:t>In </a:t>
            </a:r>
            <a:r>
              <a:rPr lang="en-US" b="1">
                <a:highlight>
                  <a:srgbClr val="FFFF00"/>
                </a:highlight>
              </a:rPr>
              <a:t>2 years</a:t>
            </a:r>
            <a:r>
              <a:rPr lang="en-US" b="1"/>
              <a:t>…</a:t>
            </a:r>
          </a:p>
        </p:txBody>
      </p:sp>
      <p:sp>
        <p:nvSpPr>
          <p:cNvPr id="14" name="Text Placeholder 13">
            <a:extLst>
              <a:ext uri="{FF2B5EF4-FFF2-40B4-BE49-F238E27FC236}">
                <a16:creationId xmlns:a16="http://schemas.microsoft.com/office/drawing/2014/main" id="{2C3C346B-414C-34E1-EFA2-4BA0BE4B59CA}"/>
              </a:ext>
            </a:extLst>
          </p:cNvPr>
          <p:cNvSpPr>
            <a:spLocks noGrp="1"/>
          </p:cNvSpPr>
          <p:nvPr>
            <p:ph type="body" sz="quarter" idx="11"/>
          </p:nvPr>
        </p:nvSpPr>
        <p:spPr>
          <a:xfrm>
            <a:off x="1094070" y="2045687"/>
            <a:ext cx="10369973" cy="3003973"/>
          </a:xfrm>
        </p:spPr>
        <p:txBody>
          <a:bodyPr lIns="0" tIns="0" rIns="0" bIns="0" numCol="1" spcCol="720000" anchor="t"/>
          <a:lstStyle/>
          <a:p>
            <a:pPr marL="304810" indent="-304810">
              <a:lnSpc>
                <a:spcPct val="150000"/>
              </a:lnSpc>
              <a:buFont typeface="Arial" panose="020B0604020202020204" pitchFamily="34" charset="0"/>
              <a:buChar char="•"/>
            </a:pPr>
            <a:r>
              <a:rPr lang="en-US" sz="2560" dirty="0">
                <a:highlight>
                  <a:srgbClr val="FFFF00"/>
                </a:highlight>
              </a:rPr>
              <a:t>30%</a:t>
            </a:r>
            <a:r>
              <a:rPr lang="en-US" sz="2560" dirty="0"/>
              <a:t> more homecare services are using the DSPT​</a:t>
            </a:r>
          </a:p>
          <a:p>
            <a:pPr marL="304810" indent="-304810">
              <a:lnSpc>
                <a:spcPct val="150000"/>
              </a:lnSpc>
              <a:buFont typeface="Arial" panose="020B0604020202020204" pitchFamily="34" charset="0"/>
              <a:buChar char="•"/>
            </a:pPr>
            <a:r>
              <a:rPr lang="en-US" sz="2560" dirty="0">
                <a:highlight>
                  <a:srgbClr val="FFFF00"/>
                </a:highlight>
              </a:rPr>
              <a:t>80%</a:t>
            </a:r>
            <a:r>
              <a:rPr lang="en-US" sz="2560" dirty="0"/>
              <a:t> of nursing homes are using the DSPT​</a:t>
            </a:r>
          </a:p>
          <a:p>
            <a:pPr marL="304810" indent="-304810">
              <a:lnSpc>
                <a:spcPct val="150000"/>
              </a:lnSpc>
              <a:buFont typeface="Arial" panose="020B0604020202020204" pitchFamily="34" charset="0"/>
              <a:buChar char="•"/>
            </a:pPr>
            <a:r>
              <a:rPr lang="en-US" sz="2560" dirty="0">
                <a:highlight>
                  <a:srgbClr val="FFFF00"/>
                </a:highlight>
              </a:rPr>
              <a:t>70%</a:t>
            </a:r>
            <a:r>
              <a:rPr lang="en-US" sz="2560" dirty="0"/>
              <a:t> of care homes without nursing are using the DSPT​</a:t>
            </a:r>
          </a:p>
          <a:p>
            <a:pPr marL="304810" indent="-304810">
              <a:lnSpc>
                <a:spcPct val="150000"/>
              </a:lnSpc>
              <a:buFont typeface="Arial" panose="020B0604020202020204" pitchFamily="34" charset="0"/>
              <a:buChar char="•"/>
            </a:pPr>
            <a:r>
              <a:rPr lang="en-US" sz="2560" dirty="0">
                <a:highlight>
                  <a:srgbClr val="FFFF00"/>
                </a:highlight>
              </a:rPr>
              <a:t>58%</a:t>
            </a:r>
            <a:r>
              <a:rPr lang="en-US" sz="2560" dirty="0"/>
              <a:t> of learning disability services are using the DSPT​</a:t>
            </a:r>
          </a:p>
        </p:txBody>
      </p:sp>
    </p:spTree>
    <p:extLst>
      <p:ext uri="{BB962C8B-B14F-4D97-AF65-F5344CB8AC3E}">
        <p14:creationId xmlns:p14="http://schemas.microsoft.com/office/powerpoint/2010/main" val="8864499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ECD249-5458-FE34-0924-F6324E6E5072}"/>
              </a:ext>
            </a:extLst>
          </p:cNvPr>
          <p:cNvSpPr>
            <a:spLocks noGrp="1"/>
          </p:cNvSpPr>
          <p:nvPr>
            <p:ph type="body" sz="quarter" idx="10"/>
          </p:nvPr>
        </p:nvSpPr>
        <p:spPr/>
        <p:txBody>
          <a:bodyPr lIns="0" tIns="0" rIns="0" bIns="0" anchor="t"/>
          <a:lstStyle/>
          <a:p>
            <a:r>
              <a:rPr lang="en-GB" sz="3627" b="1" dirty="0">
                <a:ea typeface="+mj-lt"/>
                <a:cs typeface="+mj-lt"/>
              </a:rPr>
              <a:t>National comparisons</a:t>
            </a:r>
            <a:endParaRPr lang="en-US" dirty="0"/>
          </a:p>
        </p:txBody>
      </p:sp>
      <p:sp>
        <p:nvSpPr>
          <p:cNvPr id="3" name="Text Placeholder 2">
            <a:extLst>
              <a:ext uri="{FF2B5EF4-FFF2-40B4-BE49-F238E27FC236}">
                <a16:creationId xmlns:a16="http://schemas.microsoft.com/office/drawing/2014/main" id="{B603E151-5BBD-43B1-8F83-420720F3283E}"/>
              </a:ext>
            </a:extLst>
          </p:cNvPr>
          <p:cNvSpPr>
            <a:spLocks noGrp="1"/>
          </p:cNvSpPr>
          <p:nvPr>
            <p:ph type="body" sz="quarter" idx="11"/>
          </p:nvPr>
        </p:nvSpPr>
        <p:spPr>
          <a:xfrm>
            <a:off x="858916" y="1647071"/>
            <a:ext cx="4553184" cy="4122117"/>
          </a:xfrm>
        </p:spPr>
        <p:txBody>
          <a:bodyPr lIns="0" tIns="0" rIns="0" bIns="0" numCol="1" spcCol="720000" anchor="t"/>
          <a:lstStyle/>
          <a:p>
            <a:r>
              <a:rPr lang="en-GB" sz="2560">
                <a:solidFill>
                  <a:srgbClr val="292858"/>
                </a:solidFill>
                <a:ea typeface="+mn-lt"/>
                <a:cs typeface="+mn-lt"/>
              </a:rPr>
              <a:t>Thank you for your hard work in raising the importance of data and cyber safety amongst your commissioned care providers</a:t>
            </a:r>
            <a:endParaRPr lang="en-US"/>
          </a:p>
        </p:txBody>
      </p:sp>
      <p:pic>
        <p:nvPicPr>
          <p:cNvPr id="5" name="Picture 4" descr="A pair of hands clapping&#10;&#10;Description automatically generated">
            <a:extLst>
              <a:ext uri="{FF2B5EF4-FFF2-40B4-BE49-F238E27FC236}">
                <a16:creationId xmlns:a16="http://schemas.microsoft.com/office/drawing/2014/main" id="{3500EFB3-70E8-4BA9-F859-EAC1CB3FB789}"/>
              </a:ext>
            </a:extLst>
          </p:cNvPr>
          <p:cNvPicPr>
            <a:picLocks noChangeAspect="1"/>
          </p:cNvPicPr>
          <p:nvPr/>
        </p:nvPicPr>
        <p:blipFill>
          <a:blip r:embed="rId2"/>
          <a:stretch>
            <a:fillRect/>
          </a:stretch>
        </p:blipFill>
        <p:spPr>
          <a:xfrm>
            <a:off x="1017101" y="3548847"/>
            <a:ext cx="2235200" cy="2042160"/>
          </a:xfrm>
          <a:prstGeom prst="rect">
            <a:avLst/>
          </a:prstGeom>
        </p:spPr>
      </p:pic>
      <p:pic>
        <p:nvPicPr>
          <p:cNvPr id="8" name="Picture 7">
            <a:extLst>
              <a:ext uri="{FF2B5EF4-FFF2-40B4-BE49-F238E27FC236}">
                <a16:creationId xmlns:a16="http://schemas.microsoft.com/office/drawing/2014/main" id="{739B1FB3-16BC-3A2E-0A72-CBE8E4706329}"/>
              </a:ext>
            </a:extLst>
          </p:cNvPr>
          <p:cNvPicPr>
            <a:picLocks noChangeAspect="1"/>
          </p:cNvPicPr>
          <p:nvPr/>
        </p:nvPicPr>
        <p:blipFill>
          <a:blip r:embed="rId3"/>
          <a:stretch>
            <a:fillRect/>
          </a:stretch>
        </p:blipFill>
        <p:spPr>
          <a:xfrm>
            <a:off x="5502899" y="1948803"/>
            <a:ext cx="6652115" cy="3417594"/>
          </a:xfrm>
          <a:prstGeom prst="rect">
            <a:avLst/>
          </a:prstGeom>
        </p:spPr>
      </p:pic>
    </p:spTree>
    <p:extLst>
      <p:ext uri="{BB962C8B-B14F-4D97-AF65-F5344CB8AC3E}">
        <p14:creationId xmlns:p14="http://schemas.microsoft.com/office/powerpoint/2010/main" val="36749096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1837B9-5AC3-117E-D95F-A31D11DC243B}"/>
              </a:ext>
            </a:extLst>
          </p:cNvPr>
          <p:cNvSpPr>
            <a:spLocks noGrp="1"/>
          </p:cNvSpPr>
          <p:nvPr>
            <p:ph type="body" sz="quarter" idx="10"/>
          </p:nvPr>
        </p:nvSpPr>
        <p:spPr/>
        <p:txBody>
          <a:bodyPr lIns="0" tIns="0" rIns="0" bIns="0" anchor="t"/>
          <a:lstStyle/>
          <a:p>
            <a:r>
              <a:rPr lang="en-US" b="1" dirty="0"/>
              <a:t>Let's break that down...</a:t>
            </a:r>
          </a:p>
        </p:txBody>
      </p:sp>
      <p:sp>
        <p:nvSpPr>
          <p:cNvPr id="3" name="Text Placeholder 2">
            <a:extLst>
              <a:ext uri="{FF2B5EF4-FFF2-40B4-BE49-F238E27FC236}">
                <a16:creationId xmlns:a16="http://schemas.microsoft.com/office/drawing/2014/main" id="{894D1479-44B7-73CD-D299-375EBCC6A8EC}"/>
              </a:ext>
            </a:extLst>
          </p:cNvPr>
          <p:cNvSpPr>
            <a:spLocks noGrp="1"/>
          </p:cNvSpPr>
          <p:nvPr>
            <p:ph type="body" sz="quarter" idx="11"/>
          </p:nvPr>
        </p:nvSpPr>
        <p:spPr>
          <a:xfrm>
            <a:off x="858916" y="1647071"/>
            <a:ext cx="4354131" cy="4122117"/>
          </a:xfrm>
        </p:spPr>
        <p:txBody>
          <a:bodyPr lIns="0" tIns="0" rIns="0" bIns="0" numCol="1" spcCol="720000" anchor="t"/>
          <a:lstStyle/>
          <a:p>
            <a:pPr algn="ctr" rtl="0"/>
            <a:r>
              <a:rPr lang="en-GB" sz="2133">
                <a:solidFill>
                  <a:srgbClr val="292858"/>
                </a:solidFill>
                <a:latin typeface="Muli"/>
                <a:ea typeface="Segoe UI"/>
                <a:cs typeface="Segoe UI"/>
              </a:rPr>
              <a:t>If you need support to improve compliance in your area – contact your </a:t>
            </a:r>
            <a:r>
              <a:rPr lang="en-GB" sz="2133" u="sng">
                <a:solidFill>
                  <a:srgbClr val="E74A3B"/>
                </a:solidFill>
                <a:latin typeface="Muli"/>
                <a:ea typeface="Segoe UI"/>
                <a:cs typeface="Segoe UI"/>
                <a:hlinkClick r:id="rId2"/>
              </a:rPr>
              <a:t>Local Support Organisation.</a:t>
            </a:r>
            <a:r>
              <a:rPr lang="en-GB" sz="2133">
                <a:solidFill>
                  <a:srgbClr val="292858"/>
                </a:solidFill>
                <a:latin typeface="Muli"/>
                <a:ea typeface="Segoe UI"/>
                <a:cs typeface="Segoe UI"/>
              </a:rPr>
              <a:t>​</a:t>
            </a:r>
          </a:p>
          <a:p>
            <a:pPr algn="ctr" rtl="0"/>
            <a:r>
              <a:rPr lang="en-GB" sz="2133">
                <a:solidFill>
                  <a:srgbClr val="292858"/>
                </a:solidFill>
                <a:latin typeface="Muli"/>
                <a:ea typeface="Segoe UI"/>
                <a:cs typeface="Segoe UI"/>
              </a:rPr>
              <a:t>​</a:t>
            </a:r>
          </a:p>
          <a:p>
            <a:pPr algn="ctr" rtl="0"/>
            <a:r>
              <a:rPr lang="en-GB" sz="2133">
                <a:solidFill>
                  <a:srgbClr val="292858"/>
                </a:solidFill>
                <a:latin typeface="Muli"/>
                <a:ea typeface="Segoe UI"/>
                <a:cs typeface="Segoe UI"/>
              </a:rPr>
              <a:t>They will offer direct, 121 support with providers and take the hard work out of your hands.</a:t>
            </a:r>
            <a:r>
              <a:rPr lang="en-US" sz="2133">
                <a:solidFill>
                  <a:srgbClr val="292858"/>
                </a:solidFill>
                <a:latin typeface="Muli"/>
                <a:ea typeface="Segoe UI"/>
                <a:cs typeface="Segoe UI"/>
              </a:rPr>
              <a:t>​</a:t>
            </a:r>
          </a:p>
          <a:p>
            <a:pPr algn="ctr" rtl="0"/>
            <a:r>
              <a:rPr lang="en-GB" sz="2133">
                <a:solidFill>
                  <a:srgbClr val="292858"/>
                </a:solidFill>
                <a:latin typeface="Muli"/>
                <a:ea typeface="Segoe UI"/>
                <a:cs typeface="Segoe UI"/>
              </a:rPr>
              <a:t>​</a:t>
            </a:r>
          </a:p>
          <a:p>
            <a:pPr algn="ctr" rtl="0"/>
            <a:r>
              <a:rPr lang="en-GB" sz="2133">
                <a:solidFill>
                  <a:srgbClr val="292858"/>
                </a:solidFill>
                <a:latin typeface="Muli"/>
                <a:ea typeface="Segoe UI"/>
                <a:cs typeface="Segoe UI"/>
              </a:rPr>
              <a:t>Aligns with </a:t>
            </a:r>
            <a:r>
              <a:rPr lang="en-GB" sz="2133" u="sng">
                <a:solidFill>
                  <a:srgbClr val="E74A3B"/>
                </a:solidFill>
                <a:latin typeface="Muli"/>
                <a:ea typeface="Segoe UI"/>
                <a:cs typeface="Segoe UI"/>
                <a:hlinkClick r:id="rId3"/>
              </a:rPr>
              <a:t>What Good Looks Like Framework </a:t>
            </a:r>
            <a:r>
              <a:rPr lang="en-GB" sz="2133">
                <a:solidFill>
                  <a:srgbClr val="292858"/>
                </a:solidFill>
                <a:latin typeface="Muli"/>
                <a:ea typeface="Segoe UI"/>
                <a:cs typeface="Segoe UI"/>
              </a:rPr>
              <a:t>Measure 3: Safe Practice</a:t>
            </a:r>
            <a:r>
              <a:rPr lang="en-US" sz="2133">
                <a:solidFill>
                  <a:srgbClr val="292858"/>
                </a:solidFill>
                <a:latin typeface="Muli"/>
                <a:ea typeface="Segoe UI"/>
                <a:cs typeface="Segoe UI"/>
              </a:rPr>
              <a:t>​</a:t>
            </a:r>
            <a:endParaRPr lang="en-US" sz="2133"/>
          </a:p>
        </p:txBody>
      </p:sp>
      <p:pic>
        <p:nvPicPr>
          <p:cNvPr id="6" name="Picture 5" descr="A table with text and numbers&#10;&#10;AI-generated content may be incorrect.">
            <a:extLst>
              <a:ext uri="{FF2B5EF4-FFF2-40B4-BE49-F238E27FC236}">
                <a16:creationId xmlns:a16="http://schemas.microsoft.com/office/drawing/2014/main" id="{76FEAA1C-DB70-2BCF-EC17-7E45C3F240F5}"/>
              </a:ext>
            </a:extLst>
          </p:cNvPr>
          <p:cNvPicPr>
            <a:picLocks noChangeAspect="1"/>
          </p:cNvPicPr>
          <p:nvPr/>
        </p:nvPicPr>
        <p:blipFill>
          <a:blip r:embed="rId4"/>
          <a:stretch>
            <a:fillRect/>
          </a:stretch>
        </p:blipFill>
        <p:spPr>
          <a:xfrm>
            <a:off x="5403215" y="1821804"/>
            <a:ext cx="7135194" cy="3947637"/>
          </a:xfrm>
          <a:prstGeom prst="rect">
            <a:avLst/>
          </a:prstGeom>
        </p:spPr>
      </p:pic>
    </p:spTree>
    <p:extLst>
      <p:ext uri="{BB962C8B-B14F-4D97-AF65-F5344CB8AC3E}">
        <p14:creationId xmlns:p14="http://schemas.microsoft.com/office/powerpoint/2010/main" val="99020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7EBC78-2860-4CC7-2035-2E4B1F30CC82}"/>
              </a:ext>
            </a:extLst>
          </p:cNvPr>
          <p:cNvSpPr>
            <a:spLocks noGrp="1"/>
          </p:cNvSpPr>
          <p:nvPr>
            <p:ph type="body" sz="quarter" idx="10"/>
          </p:nvPr>
        </p:nvSpPr>
        <p:spPr>
          <a:xfrm>
            <a:off x="2248407" y="471802"/>
            <a:ext cx="10369973" cy="417429"/>
          </a:xfrm>
        </p:spPr>
        <p:txBody>
          <a:bodyPr/>
          <a:lstStyle/>
          <a:p>
            <a:r>
              <a:rPr lang="en-US" sz="2560" b="1"/>
              <a:t>Complexity of a modern small </a:t>
            </a:r>
            <a:r>
              <a:rPr lang="en-US" sz="2560" b="1" err="1"/>
              <a:t>organisation</a:t>
            </a:r>
            <a:endParaRPr lang="en-US" sz="2560" b="1"/>
          </a:p>
        </p:txBody>
      </p:sp>
      <p:sp>
        <p:nvSpPr>
          <p:cNvPr id="3" name="Text Placeholder 2">
            <a:extLst>
              <a:ext uri="{FF2B5EF4-FFF2-40B4-BE49-F238E27FC236}">
                <a16:creationId xmlns:a16="http://schemas.microsoft.com/office/drawing/2014/main" id="{1C4454D4-E058-502F-065C-7C516102B2CB}"/>
              </a:ext>
            </a:extLst>
          </p:cNvPr>
          <p:cNvSpPr>
            <a:spLocks noGrp="1"/>
          </p:cNvSpPr>
          <p:nvPr>
            <p:ph type="body" sz="quarter" idx="11"/>
          </p:nvPr>
        </p:nvSpPr>
        <p:spPr>
          <a:xfrm>
            <a:off x="1220905" y="2059827"/>
            <a:ext cx="4800601" cy="3003973"/>
          </a:xfrm>
        </p:spPr>
        <p:txBody>
          <a:bodyPr lIns="0" tIns="0" rIns="0" bIns="0" numCol="1" spcCol="720000" anchor="t"/>
          <a:lstStyle/>
          <a:p>
            <a:pPr marL="304810" indent="-304810" fontAlgn="base">
              <a:lnSpc>
                <a:spcPct val="100000"/>
              </a:lnSpc>
              <a:buFont typeface="Arial" panose="020B0604020202020204" pitchFamily="34" charset="0"/>
              <a:buChar char="•"/>
            </a:pPr>
            <a:r>
              <a:rPr lang="en-US" sz="1920" dirty="0">
                <a:solidFill>
                  <a:srgbClr val="292858"/>
                </a:solidFill>
                <a:latin typeface="Red Hat Display-Regular"/>
              </a:rPr>
              <a:t>Emails​</a:t>
            </a:r>
            <a:endParaRPr lang="en-US" sz="1920">
              <a:solidFill>
                <a:srgbClr val="292858"/>
              </a:solidFill>
              <a:latin typeface="Red Hat Display-Regular"/>
            </a:endParaRPr>
          </a:p>
          <a:p>
            <a:pPr marL="304810" indent="-304810" fontAlgn="base">
              <a:lnSpc>
                <a:spcPct val="100000"/>
              </a:lnSpc>
              <a:buFont typeface="Arial" panose="020B0604020202020204" pitchFamily="34" charset="0"/>
              <a:buChar char="•"/>
            </a:pPr>
            <a:r>
              <a:rPr lang="en-US" sz="1920" dirty="0">
                <a:solidFill>
                  <a:srgbClr val="292858"/>
                </a:solidFill>
                <a:latin typeface="Red Hat Display-Regular"/>
              </a:rPr>
              <a:t>Mobile devices​</a:t>
            </a:r>
            <a:endParaRPr lang="en-US" sz="1920">
              <a:solidFill>
                <a:srgbClr val="292858"/>
              </a:solidFill>
              <a:latin typeface="Red Hat Display-Regular"/>
            </a:endParaRPr>
          </a:p>
          <a:p>
            <a:pPr marL="304810" indent="-304810" fontAlgn="base">
              <a:lnSpc>
                <a:spcPct val="100000"/>
              </a:lnSpc>
              <a:buFont typeface="Arial" panose="020B0604020202020204" pitchFamily="34" charset="0"/>
              <a:buChar char="•"/>
            </a:pPr>
            <a:r>
              <a:rPr lang="en-US" sz="1920" dirty="0">
                <a:solidFill>
                  <a:srgbClr val="292858"/>
                </a:solidFill>
                <a:latin typeface="Red Hat Display-Regular"/>
              </a:rPr>
              <a:t>Websites​</a:t>
            </a:r>
            <a:endParaRPr lang="en-US" sz="1920">
              <a:solidFill>
                <a:srgbClr val="292858"/>
              </a:solidFill>
              <a:latin typeface="Red Hat Display-Regular"/>
            </a:endParaRPr>
          </a:p>
          <a:p>
            <a:pPr marL="304810" indent="-304810" fontAlgn="base">
              <a:lnSpc>
                <a:spcPct val="100000"/>
              </a:lnSpc>
              <a:buFont typeface="Arial" panose="020B0604020202020204" pitchFamily="34" charset="0"/>
              <a:buChar char="•"/>
            </a:pPr>
            <a:r>
              <a:rPr lang="en-US" sz="1920" dirty="0">
                <a:solidFill>
                  <a:srgbClr val="292858"/>
                </a:solidFill>
                <a:latin typeface="Red Hat Display-Regular"/>
              </a:rPr>
              <a:t>Social media​</a:t>
            </a:r>
            <a:endParaRPr lang="en-US" sz="1920">
              <a:solidFill>
                <a:srgbClr val="292858"/>
              </a:solidFill>
              <a:latin typeface="Red Hat Display-Regular"/>
            </a:endParaRPr>
          </a:p>
          <a:p>
            <a:pPr marL="304810" indent="-304810" fontAlgn="base">
              <a:lnSpc>
                <a:spcPct val="100000"/>
              </a:lnSpc>
              <a:buFont typeface="Arial" panose="020B0604020202020204" pitchFamily="34" charset="0"/>
              <a:buChar char="•"/>
            </a:pPr>
            <a:r>
              <a:rPr lang="en-US" sz="1920" dirty="0">
                <a:solidFill>
                  <a:srgbClr val="292858"/>
                </a:solidFill>
                <a:latin typeface="Red Hat Display-Regular"/>
              </a:rPr>
              <a:t>Ecommerce systems​</a:t>
            </a:r>
            <a:endParaRPr lang="en-US" sz="1920">
              <a:solidFill>
                <a:srgbClr val="292858"/>
              </a:solidFill>
              <a:latin typeface="Red Hat Display-Regular"/>
            </a:endParaRPr>
          </a:p>
          <a:p>
            <a:pPr marL="304810" indent="-304810" fontAlgn="base">
              <a:lnSpc>
                <a:spcPct val="100000"/>
              </a:lnSpc>
              <a:buFont typeface="Arial" panose="020B0604020202020204" pitchFamily="34" charset="0"/>
              <a:buChar char="•"/>
            </a:pPr>
            <a:r>
              <a:rPr lang="en-US" sz="1920" dirty="0">
                <a:solidFill>
                  <a:srgbClr val="292858"/>
                </a:solidFill>
                <a:latin typeface="Red Hat Display-Regular"/>
              </a:rPr>
              <a:t>Online banking​</a:t>
            </a:r>
            <a:endParaRPr lang="en-US" sz="1920">
              <a:solidFill>
                <a:srgbClr val="292858"/>
              </a:solidFill>
              <a:latin typeface="Red Hat Display-Regular"/>
            </a:endParaRPr>
          </a:p>
          <a:p>
            <a:pPr marL="304810" indent="-304810" fontAlgn="base">
              <a:lnSpc>
                <a:spcPct val="100000"/>
              </a:lnSpc>
              <a:buFont typeface="Arial" panose="020B0604020202020204" pitchFamily="34" charset="0"/>
              <a:buChar char="•"/>
            </a:pPr>
            <a:r>
              <a:rPr lang="en-US" sz="1920" dirty="0">
                <a:solidFill>
                  <a:srgbClr val="292858"/>
                </a:solidFill>
                <a:latin typeface="Red Hat Display-Regular"/>
              </a:rPr>
              <a:t>BYOD and office policy​</a:t>
            </a:r>
            <a:endParaRPr lang="en-US" sz="1920">
              <a:solidFill>
                <a:srgbClr val="292858"/>
              </a:solidFill>
              <a:latin typeface="Red Hat Display-Regular"/>
            </a:endParaRPr>
          </a:p>
          <a:p>
            <a:pPr marL="304810" indent="-304810" fontAlgn="base">
              <a:lnSpc>
                <a:spcPct val="100000"/>
              </a:lnSpc>
              <a:buFont typeface="Arial" panose="020B0604020202020204" pitchFamily="34" charset="0"/>
              <a:buChar char="•"/>
            </a:pPr>
            <a:r>
              <a:rPr lang="en-US" sz="1920" dirty="0">
                <a:solidFill>
                  <a:srgbClr val="292858"/>
                </a:solidFill>
                <a:latin typeface="Red Hat Display-Regular"/>
              </a:rPr>
              <a:t>Network management​</a:t>
            </a:r>
            <a:endParaRPr lang="en-US" sz="1920">
              <a:solidFill>
                <a:srgbClr val="292858"/>
              </a:solidFill>
              <a:latin typeface="Red Hat Display-Regular"/>
            </a:endParaRPr>
          </a:p>
          <a:p>
            <a:pPr marL="304810" indent="-304810" fontAlgn="base">
              <a:lnSpc>
                <a:spcPct val="100000"/>
              </a:lnSpc>
              <a:buFont typeface="Arial" panose="020B0604020202020204" pitchFamily="34" charset="0"/>
              <a:buChar char="•"/>
            </a:pPr>
            <a:r>
              <a:rPr lang="en-US" sz="1920" dirty="0">
                <a:solidFill>
                  <a:srgbClr val="292858"/>
                </a:solidFill>
                <a:latin typeface="Red Hat Display-Regular"/>
              </a:rPr>
              <a:t>Backup and remote access</a:t>
            </a:r>
          </a:p>
        </p:txBody>
      </p:sp>
      <p:pic>
        <p:nvPicPr>
          <p:cNvPr id="4100" name="Picture 4" descr="Stock graphics for varied online activities that a small business might engage in. Examples include email, e-commerce, online banking and so forth. ">
            <a:extLst>
              <a:ext uri="{FF2B5EF4-FFF2-40B4-BE49-F238E27FC236}">
                <a16:creationId xmlns:a16="http://schemas.microsoft.com/office/drawing/2014/main" id="{F97CD7DC-7DD4-9845-1161-E51C58D25D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3109" y="1967038"/>
            <a:ext cx="3549565" cy="3549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03208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279349-6AE2-F397-E222-9E2E1C0FC23F}"/>
              </a:ext>
            </a:extLst>
          </p:cNvPr>
          <p:cNvSpPr>
            <a:spLocks noGrp="1"/>
          </p:cNvSpPr>
          <p:nvPr>
            <p:ph type="body" sz="quarter" idx="10"/>
          </p:nvPr>
        </p:nvSpPr>
        <p:spPr/>
        <p:txBody>
          <a:bodyPr lIns="0" tIns="0" rIns="0" bIns="0" anchor="t"/>
          <a:lstStyle/>
          <a:p>
            <a:r>
              <a:rPr lang="en-GB">
                <a:latin typeface="Segoe UI Semibold"/>
                <a:cs typeface="Segoe UI Semibold"/>
              </a:rPr>
              <a:t>What do we do?</a:t>
            </a:r>
            <a:endParaRPr lang="en-GB"/>
          </a:p>
        </p:txBody>
      </p:sp>
      <p:pic>
        <p:nvPicPr>
          <p:cNvPr id="5" name="Picture Placeholder 4" descr="A screenshot of a website&#10;&#10;AI-generated content may be incorrect.">
            <a:extLst>
              <a:ext uri="{FF2B5EF4-FFF2-40B4-BE49-F238E27FC236}">
                <a16:creationId xmlns:a16="http://schemas.microsoft.com/office/drawing/2014/main" id="{C2C7FAF5-69F8-B892-0F1D-5B80345DE858}"/>
              </a:ext>
            </a:extLst>
          </p:cNvPr>
          <p:cNvPicPr>
            <a:picLocks noGrp="1" noChangeAspect="1"/>
          </p:cNvPicPr>
          <p:nvPr>
            <p:ph type="pic" sz="quarter" idx="13"/>
          </p:nvPr>
        </p:nvPicPr>
        <p:blipFill>
          <a:blip r:embed="rId2"/>
          <a:srcRect t="6523" b="6523"/>
          <a:stretch/>
        </p:blipFill>
        <p:spPr>
          <a:xfrm>
            <a:off x="772647" y="1871470"/>
            <a:ext cx="5023586" cy="3679397"/>
          </a:xfrm>
        </p:spPr>
      </p:pic>
      <p:sp>
        <p:nvSpPr>
          <p:cNvPr id="4" name="Text Placeholder 3">
            <a:extLst>
              <a:ext uri="{FF2B5EF4-FFF2-40B4-BE49-F238E27FC236}">
                <a16:creationId xmlns:a16="http://schemas.microsoft.com/office/drawing/2014/main" id="{A5C9964E-5873-ED9D-3DA6-AB1A1D0B70C7}"/>
              </a:ext>
            </a:extLst>
          </p:cNvPr>
          <p:cNvSpPr>
            <a:spLocks noGrp="1"/>
          </p:cNvSpPr>
          <p:nvPr>
            <p:ph type="body" sz="quarter" idx="11"/>
          </p:nvPr>
        </p:nvSpPr>
        <p:spPr>
          <a:xfrm>
            <a:off x="6504105" y="1928707"/>
            <a:ext cx="4800599" cy="3947351"/>
          </a:xfrm>
        </p:spPr>
        <p:txBody>
          <a:bodyPr lIns="0" tIns="0" rIns="0" bIns="0" numCol="1" spcCol="720000" anchor="t"/>
          <a:lstStyle/>
          <a:p>
            <a:pPr>
              <a:lnSpc>
                <a:spcPct val="90000"/>
              </a:lnSpc>
            </a:pPr>
            <a:r>
              <a:rPr lang="en-GB" sz="2560" dirty="0">
                <a:latin typeface="Red Hat Display-Regular"/>
                <a:cs typeface="Arial"/>
              </a:rPr>
              <a:t>Guidance and support</a:t>
            </a:r>
            <a:endParaRPr lang="en-US" sz="2560" dirty="0">
              <a:latin typeface="Red Hat Display-Regular"/>
              <a:cs typeface="Arial"/>
            </a:endParaRPr>
          </a:p>
          <a:p>
            <a:pPr>
              <a:lnSpc>
                <a:spcPct val="90000"/>
              </a:lnSpc>
            </a:pPr>
            <a:r>
              <a:rPr lang="en-GB" sz="2560" dirty="0">
                <a:latin typeface="Red Hat Display-Regular"/>
                <a:cs typeface="Arial"/>
              </a:rPr>
              <a:t>Helpline</a:t>
            </a:r>
            <a:endParaRPr lang="en-US" sz="2560" dirty="0">
              <a:latin typeface="Red Hat Display-Regular"/>
              <a:cs typeface="Arial"/>
            </a:endParaRPr>
          </a:p>
          <a:p>
            <a:pPr>
              <a:lnSpc>
                <a:spcPct val="90000"/>
              </a:lnSpc>
            </a:pPr>
            <a:r>
              <a:rPr lang="en-GB" sz="2560" dirty="0">
                <a:latin typeface="Red Hat Display-Regular"/>
                <a:cs typeface="Arial"/>
              </a:rPr>
              <a:t>Success Stories</a:t>
            </a:r>
            <a:endParaRPr lang="en-US" sz="2560" dirty="0">
              <a:latin typeface="Red Hat Display-Regular"/>
              <a:cs typeface="Arial"/>
            </a:endParaRPr>
          </a:p>
          <a:p>
            <a:pPr>
              <a:lnSpc>
                <a:spcPct val="90000"/>
              </a:lnSpc>
            </a:pPr>
            <a:r>
              <a:rPr lang="en-GB" sz="2560" dirty="0">
                <a:latin typeface="Red Hat Display-Regular"/>
                <a:cs typeface="Arial"/>
              </a:rPr>
              <a:t>Newsletter</a:t>
            </a:r>
            <a:endParaRPr lang="en-US" sz="2560" dirty="0">
              <a:latin typeface="Red Hat Display-Regular"/>
              <a:cs typeface="Arial"/>
            </a:endParaRPr>
          </a:p>
          <a:p>
            <a:pPr>
              <a:lnSpc>
                <a:spcPct val="90000"/>
              </a:lnSpc>
            </a:pPr>
            <a:r>
              <a:rPr lang="en-GB" sz="2560" dirty="0">
                <a:latin typeface="Red Hat Display-Regular"/>
                <a:cs typeface="Arial"/>
              </a:rPr>
              <a:t>Funding resources</a:t>
            </a:r>
            <a:endParaRPr lang="en-US" sz="2560" dirty="0">
              <a:latin typeface="Red Hat Display-Regular"/>
              <a:cs typeface="Arial"/>
            </a:endParaRPr>
          </a:p>
          <a:p>
            <a:pPr>
              <a:lnSpc>
                <a:spcPct val="90000"/>
              </a:lnSpc>
            </a:pPr>
            <a:r>
              <a:rPr lang="en-GB" sz="2560" dirty="0">
                <a:latin typeface="Red Hat Display-Regular"/>
                <a:cs typeface="Arial"/>
              </a:rPr>
              <a:t>Events and webinars</a:t>
            </a:r>
            <a:endParaRPr lang="en-US" sz="2560" dirty="0">
              <a:latin typeface="Red Hat Display-Regular"/>
              <a:cs typeface="Arial"/>
            </a:endParaRPr>
          </a:p>
          <a:p>
            <a:pPr>
              <a:lnSpc>
                <a:spcPct val="90000"/>
              </a:lnSpc>
            </a:pPr>
            <a:r>
              <a:rPr lang="en-GB" sz="2560" dirty="0">
                <a:latin typeface="Red Hat Display-Regular"/>
                <a:cs typeface="Arial"/>
              </a:rPr>
              <a:t>Digital Special Interest Group</a:t>
            </a:r>
            <a:endParaRPr lang="en-US" sz="2560" dirty="0">
              <a:latin typeface="Red Hat Display-Regular"/>
              <a:cs typeface="Arial"/>
            </a:endParaRPr>
          </a:p>
          <a:p>
            <a:pPr>
              <a:lnSpc>
                <a:spcPct val="90000"/>
              </a:lnSpc>
            </a:pPr>
            <a:r>
              <a:rPr lang="en-GB" sz="2560" dirty="0">
                <a:latin typeface="Red Hat Display-Regular"/>
                <a:cs typeface="Arial"/>
              </a:rPr>
              <a:t>and more …</a:t>
            </a:r>
            <a:endParaRPr lang="en-GB" sz="2560" dirty="0">
              <a:latin typeface="Red Hat Display-Regular"/>
            </a:endParaRPr>
          </a:p>
        </p:txBody>
      </p:sp>
    </p:spTree>
    <p:extLst>
      <p:ext uri="{BB962C8B-B14F-4D97-AF65-F5344CB8AC3E}">
        <p14:creationId xmlns:p14="http://schemas.microsoft.com/office/powerpoint/2010/main" val="674327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7EBC78-2860-4CC7-2035-2E4B1F30CC82}"/>
              </a:ext>
            </a:extLst>
          </p:cNvPr>
          <p:cNvSpPr>
            <a:spLocks noGrp="1"/>
          </p:cNvSpPr>
          <p:nvPr>
            <p:ph type="body" sz="quarter" idx="10"/>
          </p:nvPr>
        </p:nvSpPr>
        <p:spPr/>
        <p:txBody>
          <a:bodyPr/>
          <a:lstStyle/>
          <a:p>
            <a:r>
              <a:rPr lang="en-GB" noProof="0" dirty="0"/>
              <a:t>Who am I?</a:t>
            </a:r>
          </a:p>
        </p:txBody>
      </p:sp>
      <p:sp>
        <p:nvSpPr>
          <p:cNvPr id="3" name="Text Placeholder 2">
            <a:extLst>
              <a:ext uri="{FF2B5EF4-FFF2-40B4-BE49-F238E27FC236}">
                <a16:creationId xmlns:a16="http://schemas.microsoft.com/office/drawing/2014/main" id="{1C4454D4-E058-502F-065C-7C516102B2CB}"/>
              </a:ext>
            </a:extLst>
          </p:cNvPr>
          <p:cNvSpPr>
            <a:spLocks noGrp="1"/>
          </p:cNvSpPr>
          <p:nvPr>
            <p:ph type="body" sz="quarter" idx="11"/>
          </p:nvPr>
        </p:nvSpPr>
        <p:spPr>
          <a:xfrm>
            <a:off x="659854" y="2694313"/>
            <a:ext cx="6074270" cy="3631042"/>
          </a:xfrm>
        </p:spPr>
        <p:txBody>
          <a:bodyPr/>
          <a:lstStyle/>
          <a:p>
            <a:pPr marL="304810" indent="-304810">
              <a:buFont typeface="Wingdings" panose="05000000000000000000" pitchFamily="2" charset="2"/>
              <a:buChar char="v"/>
            </a:pPr>
            <a:r>
              <a:rPr lang="en-GB" noProof="0" dirty="0"/>
              <a:t>I’m Cyber Sam!  Ex Head Chef and…</a:t>
            </a:r>
          </a:p>
          <a:p>
            <a:pPr marL="304810" indent="-304810">
              <a:buFont typeface="Wingdings" panose="05000000000000000000" pitchFamily="2" charset="2"/>
              <a:buChar char="v"/>
            </a:pPr>
            <a:r>
              <a:rPr lang="en-GB" noProof="0" dirty="0"/>
              <a:t>10+ yrs | Ethical Hacker, Pen Tester and Cybersecurity Consultant</a:t>
            </a:r>
          </a:p>
          <a:p>
            <a:pPr marL="304810" indent="-304810">
              <a:buFont typeface="Wingdings" panose="05000000000000000000" pitchFamily="2" charset="2"/>
              <a:buChar char="v"/>
            </a:pPr>
            <a:r>
              <a:rPr lang="en-GB" noProof="0" dirty="0"/>
              <a:t>4 yrs | Advanced Fraud and Cyber Crime Investigator for HSBC UK</a:t>
            </a:r>
          </a:p>
          <a:p>
            <a:pPr marL="304810" indent="-304810">
              <a:buFont typeface="Wingdings" panose="05000000000000000000" pitchFamily="2" charset="2"/>
              <a:buChar char="v"/>
            </a:pPr>
            <a:r>
              <a:rPr lang="en-GB" noProof="0" dirty="0"/>
              <a:t>3 yrs | Regional Cyber Coordinator for NHS England &amp; Lead for Cyber Intelligence</a:t>
            </a:r>
          </a:p>
          <a:p>
            <a:pPr marL="304810" indent="-304810">
              <a:buFont typeface="Wingdings" panose="05000000000000000000" pitchFamily="2" charset="2"/>
              <a:buChar char="v"/>
            </a:pPr>
            <a:r>
              <a:rPr lang="en-GB" noProof="0" dirty="0"/>
              <a:t>Trusted advisor &amp; ethical hacker for NHS, local authorities, regional organised crime units &amp; Cyber Resilience Centres</a:t>
            </a:r>
          </a:p>
          <a:p>
            <a:pPr marL="304810" indent="-304810">
              <a:buFont typeface="Wingdings" panose="05000000000000000000" pitchFamily="2" charset="2"/>
              <a:buChar char="v"/>
            </a:pPr>
            <a:r>
              <a:rPr lang="en-GB" noProof="0" dirty="0"/>
              <a:t>Present - Technical Cyber Lead, Digital Care Hub</a:t>
            </a:r>
          </a:p>
          <a:p>
            <a:pPr marL="304810" indent="-304810">
              <a:buFont typeface="Arial" panose="020B0604020202020204" pitchFamily="34" charset="0"/>
              <a:buChar char="•"/>
            </a:pPr>
            <a:endParaRPr lang="en-GB" noProof="0" dirty="0"/>
          </a:p>
          <a:p>
            <a:endParaRPr lang="en-GB" noProof="0" dirty="0"/>
          </a:p>
        </p:txBody>
      </p:sp>
      <p:pic>
        <p:nvPicPr>
          <p:cNvPr id="6" name="Graphic 5" descr="Chef male with solid fill">
            <a:extLst>
              <a:ext uri="{FF2B5EF4-FFF2-40B4-BE49-F238E27FC236}">
                <a16:creationId xmlns:a16="http://schemas.microsoft.com/office/drawing/2014/main" id="{AEAD9A04-765D-E548-60F5-F284B07936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89962" y="1649742"/>
            <a:ext cx="975360" cy="975360"/>
          </a:xfrm>
          <a:prstGeom prst="rect">
            <a:avLst/>
          </a:prstGeom>
        </p:spPr>
      </p:pic>
      <p:pic>
        <p:nvPicPr>
          <p:cNvPr id="8" name="Graphic 7" descr="Programmer male with solid fill">
            <a:extLst>
              <a:ext uri="{FF2B5EF4-FFF2-40B4-BE49-F238E27FC236}">
                <a16:creationId xmlns:a16="http://schemas.microsoft.com/office/drawing/2014/main" id="{4BFE1453-77DD-ED4C-5E3B-CC2A6135B3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15202" y="1649742"/>
            <a:ext cx="975360" cy="975360"/>
          </a:xfrm>
          <a:prstGeom prst="rect">
            <a:avLst/>
          </a:prstGeom>
        </p:spPr>
      </p:pic>
      <p:pic>
        <p:nvPicPr>
          <p:cNvPr id="1026" name="Picture 2" descr="US warns businesses of hacking campaign against nuclear, energy firms | FMT">
            <a:extLst>
              <a:ext uri="{FF2B5EF4-FFF2-40B4-BE49-F238E27FC236}">
                <a16:creationId xmlns:a16="http://schemas.microsoft.com/office/drawing/2014/main" id="{10CBF5F3-E457-8357-8FC1-38306F9BA38F}"/>
              </a:ext>
            </a:extLst>
          </p:cNvPr>
          <p:cNvPicPr>
            <a:picLocks noGrp="1" noChangeAspect="1" noChangeArrowheads="1"/>
          </p:cNvPicPr>
          <p:nvPr>
            <p:ph type="pic" sz="quarter" idx="13"/>
          </p:nvPr>
        </p:nvPicPr>
        <p:blipFill>
          <a:blip r:embed="rId7">
            <a:extLst>
              <a:ext uri="{28A0092B-C50C-407E-A947-70E740481C1C}">
                <a14:useLocalDpi xmlns:a14="http://schemas.microsoft.com/office/drawing/2010/main" val="0"/>
              </a:ext>
            </a:extLst>
          </a:blip>
          <a:srcRect l="4499" r="449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84863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FE51797-8115-6BE1-D1B3-7496F3200375}"/>
              </a:ext>
            </a:extLst>
          </p:cNvPr>
          <p:cNvSpPr>
            <a:spLocks noGrp="1"/>
          </p:cNvSpPr>
          <p:nvPr>
            <p:ph type="body" sz="quarter" idx="11"/>
          </p:nvPr>
        </p:nvSpPr>
        <p:spPr>
          <a:xfrm>
            <a:off x="869412" y="1510612"/>
            <a:ext cx="11272326" cy="4683472"/>
          </a:xfrm>
        </p:spPr>
        <p:txBody>
          <a:bodyPr lIns="0" tIns="0" rIns="0" bIns="0" numCol="1" spcCol="720000" anchor="t"/>
          <a:lstStyle/>
          <a:p>
            <a:pPr>
              <a:lnSpc>
                <a:spcPct val="100000"/>
              </a:lnSpc>
              <a:spcBef>
                <a:spcPts val="0"/>
              </a:spcBef>
              <a:buFont typeface="Arial,Sans-Serif" panose="020B0604020202020204" pitchFamily="34" charset="0"/>
            </a:pPr>
            <a:r>
              <a:rPr lang="en-US" sz="2987" dirty="0">
                <a:solidFill>
                  <a:srgbClr val="211C35"/>
                </a:solidFill>
                <a:latin typeface="Red Hat Display-Regular"/>
                <a:cs typeface="Arial"/>
              </a:rPr>
              <a:t>LA's increasingly have DSPT in contracts with care providers</a:t>
            </a:r>
            <a:endParaRPr lang="en-US" sz="2987" dirty="0">
              <a:latin typeface="Red Hat Display-Regular"/>
              <a:cs typeface="Arial"/>
            </a:endParaRPr>
          </a:p>
          <a:p>
            <a:pPr>
              <a:lnSpc>
                <a:spcPct val="100000"/>
              </a:lnSpc>
              <a:spcBef>
                <a:spcPts val="0"/>
              </a:spcBef>
              <a:buFont typeface="Arial,Sans-Serif" panose="020B0604020202020204" pitchFamily="34" charset="0"/>
              <a:buChar char="•"/>
            </a:pPr>
            <a:endParaRPr lang="en-US" sz="2987" dirty="0">
              <a:latin typeface="Red Hat Display-Regular"/>
              <a:cs typeface="Arial"/>
            </a:endParaRPr>
          </a:p>
          <a:p>
            <a:pPr>
              <a:lnSpc>
                <a:spcPct val="100000"/>
              </a:lnSpc>
              <a:spcBef>
                <a:spcPts val="0"/>
              </a:spcBef>
              <a:buFont typeface="Arial,Sans-Serif" panose="020B0604020202020204" pitchFamily="34" charset="0"/>
            </a:pPr>
            <a:r>
              <a:rPr lang="en-US" sz="2987" dirty="0">
                <a:solidFill>
                  <a:srgbClr val="211C35"/>
                </a:solidFill>
                <a:latin typeface="Red Hat Display-Regular"/>
                <a:cs typeface="Arial"/>
              </a:rPr>
              <a:t>CQC have included it in the single assessment framework</a:t>
            </a:r>
          </a:p>
          <a:p>
            <a:pPr>
              <a:lnSpc>
                <a:spcPct val="100000"/>
              </a:lnSpc>
              <a:spcBef>
                <a:spcPts val="0"/>
              </a:spcBef>
              <a:buFont typeface="Arial,Sans-Serif" panose="020B0604020202020204" pitchFamily="34" charset="0"/>
            </a:pPr>
            <a:endParaRPr lang="en-US" sz="2987" dirty="0">
              <a:solidFill>
                <a:srgbClr val="211C35"/>
              </a:solidFill>
              <a:latin typeface="Red Hat Display-Regular"/>
              <a:cs typeface="Arial"/>
            </a:endParaRPr>
          </a:p>
          <a:p>
            <a:pPr>
              <a:lnSpc>
                <a:spcPct val="100000"/>
              </a:lnSpc>
              <a:spcBef>
                <a:spcPts val="0"/>
              </a:spcBef>
              <a:buFont typeface="Arial,Sans-Serif" panose="020B0604020202020204" pitchFamily="34" charset="0"/>
            </a:pPr>
            <a:r>
              <a:rPr lang="en-US" sz="2987" dirty="0">
                <a:solidFill>
                  <a:srgbClr val="211C35"/>
                </a:solidFill>
                <a:latin typeface="Red Hat Display-Regular"/>
                <a:cs typeface="Arial"/>
              </a:rPr>
              <a:t>DHSC have included it in What Good Looks Like Framework</a:t>
            </a:r>
            <a:endParaRPr lang="en-US" sz="2987" dirty="0">
              <a:latin typeface="Red Hat Display-Regular"/>
              <a:cs typeface="Arial"/>
            </a:endParaRPr>
          </a:p>
          <a:p>
            <a:pPr>
              <a:lnSpc>
                <a:spcPct val="100000"/>
              </a:lnSpc>
              <a:spcBef>
                <a:spcPts val="0"/>
              </a:spcBef>
              <a:buFont typeface="Arial,Sans-Serif" panose="020B0604020202020204" pitchFamily="34" charset="0"/>
            </a:pPr>
            <a:endParaRPr lang="en-US" sz="2987" dirty="0">
              <a:solidFill>
                <a:srgbClr val="221C34"/>
              </a:solidFill>
              <a:latin typeface="Red Hat Display-Regular"/>
              <a:cs typeface="Arial"/>
            </a:endParaRPr>
          </a:p>
          <a:p>
            <a:pPr>
              <a:lnSpc>
                <a:spcPct val="100000"/>
              </a:lnSpc>
              <a:spcBef>
                <a:spcPts val="0"/>
              </a:spcBef>
              <a:buFont typeface="Arial,Sans-Serif" panose="020B0604020202020204" pitchFamily="34" charset="0"/>
            </a:pPr>
            <a:r>
              <a:rPr lang="en-US" sz="2987" dirty="0">
                <a:solidFill>
                  <a:srgbClr val="211C35"/>
                </a:solidFill>
                <a:latin typeface="Red Hat Display-Regular"/>
                <a:cs typeface="Arial"/>
              </a:rPr>
              <a:t>BSBC working closely with ADASS</a:t>
            </a:r>
            <a:endParaRPr lang="en-US" sz="2987" dirty="0">
              <a:latin typeface="Red Hat Display-Regular"/>
              <a:cs typeface="Arial"/>
            </a:endParaRPr>
          </a:p>
          <a:p>
            <a:pPr>
              <a:lnSpc>
                <a:spcPct val="100000"/>
              </a:lnSpc>
              <a:spcBef>
                <a:spcPts val="0"/>
              </a:spcBef>
              <a:buFont typeface="Arial,Sans-Serif" panose="020B0604020202020204" pitchFamily="34" charset="0"/>
            </a:pPr>
            <a:endParaRPr lang="en-US" sz="2987" dirty="0">
              <a:latin typeface="Red Hat Display-Regular"/>
              <a:cs typeface="Arial"/>
            </a:endParaRPr>
          </a:p>
          <a:p>
            <a:pPr>
              <a:lnSpc>
                <a:spcPct val="100000"/>
              </a:lnSpc>
              <a:spcBef>
                <a:spcPts val="0"/>
              </a:spcBef>
              <a:buFont typeface="Arial,Sans-Serif" panose="020B0604020202020204" pitchFamily="34" charset="0"/>
            </a:pPr>
            <a:r>
              <a:rPr lang="en-US" sz="2987" dirty="0">
                <a:solidFill>
                  <a:srgbClr val="211C35"/>
                </a:solidFill>
                <a:latin typeface="Red Hat Display-Regular"/>
                <a:cs typeface="Arial"/>
              </a:rPr>
              <a:t>Skills for Care in their Digital Framework</a:t>
            </a:r>
            <a:endParaRPr lang="en-GB" sz="2987" dirty="0">
              <a:latin typeface="Red Hat Display-Regular"/>
            </a:endParaRPr>
          </a:p>
        </p:txBody>
      </p:sp>
      <p:sp>
        <p:nvSpPr>
          <p:cNvPr id="3" name="Text Placeholder 1">
            <a:extLst>
              <a:ext uri="{FF2B5EF4-FFF2-40B4-BE49-F238E27FC236}">
                <a16:creationId xmlns:a16="http://schemas.microsoft.com/office/drawing/2014/main" id="{3868ED07-4ED6-9F70-D71D-CD35DBB912C7}"/>
              </a:ext>
            </a:extLst>
          </p:cNvPr>
          <p:cNvSpPr txBox="1">
            <a:spLocks/>
          </p:cNvSpPr>
          <p:nvPr/>
        </p:nvSpPr>
        <p:spPr>
          <a:xfrm>
            <a:off x="2248407" y="471802"/>
            <a:ext cx="10369973" cy="417429"/>
          </a:xfrm>
          <a:prstGeom prst="rect">
            <a:avLst/>
          </a:prstGeom>
        </p:spPr>
        <p:txBody>
          <a:bodyPr lIns="0" tIns="0" rIns="0" bIns="0" anchor="t"/>
          <a:lstStyle>
            <a:lvl1pPr marL="0" indent="0" algn="l" defTabSz="914400" rtl="0" eaLnBrk="1" latinLnBrk="0" hangingPunct="1">
              <a:lnSpc>
                <a:spcPct val="100000"/>
              </a:lnSpc>
              <a:spcBef>
                <a:spcPts val="1000"/>
              </a:spcBef>
              <a:buFont typeface="Arial" panose="020B0604020202020204" pitchFamily="34" charset="0"/>
              <a:buNone/>
              <a:defRPr sz="26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75390">
              <a:spcBef>
                <a:spcPts val="1067"/>
              </a:spcBef>
            </a:pPr>
            <a:r>
              <a:rPr lang="en-US" sz="2560" b="1" dirty="0">
                <a:solidFill>
                  <a:srgbClr val="221C34"/>
                </a:solidFill>
                <a:latin typeface="Red Hat Display-SemiBold"/>
              </a:rPr>
              <a:t>The Frameworks- how it connects</a:t>
            </a:r>
          </a:p>
        </p:txBody>
      </p:sp>
    </p:spTree>
    <p:extLst>
      <p:ext uri="{BB962C8B-B14F-4D97-AF65-F5344CB8AC3E}">
        <p14:creationId xmlns:p14="http://schemas.microsoft.com/office/powerpoint/2010/main" val="38412870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7F3D24F0-AC74-7528-6351-A76B0B281152}"/>
              </a:ext>
            </a:extLst>
          </p:cNvPr>
          <p:cNvSpPr>
            <a:spLocks noGrp="1"/>
          </p:cNvSpPr>
          <p:nvPr>
            <p:ph type="body" sz="quarter" idx="10"/>
          </p:nvPr>
        </p:nvSpPr>
        <p:spPr>
          <a:xfrm>
            <a:off x="2141057" y="479470"/>
            <a:ext cx="10369973" cy="417429"/>
          </a:xfrm>
        </p:spPr>
        <p:txBody>
          <a:bodyPr/>
          <a:lstStyle/>
          <a:p>
            <a:r>
              <a:rPr lang="en-US" b="1"/>
              <a:t>The Benefits</a:t>
            </a:r>
          </a:p>
        </p:txBody>
      </p:sp>
      <p:sp>
        <p:nvSpPr>
          <p:cNvPr id="14" name="Text Placeholder 13">
            <a:extLst>
              <a:ext uri="{FF2B5EF4-FFF2-40B4-BE49-F238E27FC236}">
                <a16:creationId xmlns:a16="http://schemas.microsoft.com/office/drawing/2014/main" id="{2C3C346B-414C-34E1-EFA2-4BA0BE4B59CA}"/>
              </a:ext>
            </a:extLst>
          </p:cNvPr>
          <p:cNvSpPr>
            <a:spLocks noGrp="1"/>
          </p:cNvSpPr>
          <p:nvPr>
            <p:ph type="body" sz="quarter" idx="11"/>
          </p:nvPr>
        </p:nvSpPr>
        <p:spPr>
          <a:xfrm>
            <a:off x="1036875" y="1965051"/>
            <a:ext cx="10369973" cy="3003973"/>
          </a:xfrm>
        </p:spPr>
        <p:txBody>
          <a:bodyPr lIns="0" tIns="0" rIns="0" bIns="0" numCol="1" spcCol="720000" anchor="t"/>
          <a:lstStyle/>
          <a:p>
            <a:pPr marL="304810" indent="-304810">
              <a:lnSpc>
                <a:spcPct val="100000"/>
              </a:lnSpc>
              <a:buFont typeface="Arial" panose="020B0604020202020204" pitchFamily="34" charset="0"/>
              <a:buChar char="•"/>
            </a:pPr>
            <a:r>
              <a:rPr lang="en-US" sz="1920" dirty="0">
                <a:latin typeface="Red Hat Display-Regular"/>
              </a:rPr>
              <a:t>The time will come when CQC will be requiring data to be available digitally &amp; you will need good data protection procedures in place.</a:t>
            </a:r>
          </a:p>
          <a:p>
            <a:pPr marL="304810" indent="-304810">
              <a:lnSpc>
                <a:spcPct val="100000"/>
              </a:lnSpc>
              <a:buFont typeface="Arial" panose="020B0604020202020204" pitchFamily="34" charset="0"/>
              <a:buChar char="•"/>
            </a:pPr>
            <a:r>
              <a:rPr lang="en-US" sz="1920" dirty="0">
                <a:latin typeface="Red Hat Display-Regular"/>
              </a:rPr>
              <a:t>Shared systems e.g. proxy access to GP records &amp; </a:t>
            </a:r>
            <a:r>
              <a:rPr lang="en-US" sz="1920" dirty="0" err="1">
                <a:latin typeface="Red Hat Display-Regular"/>
              </a:rPr>
              <a:t>NHSmail</a:t>
            </a:r>
            <a:r>
              <a:rPr lang="en-US" sz="1920" dirty="0">
                <a:latin typeface="Red Hat Display-Regular"/>
              </a:rPr>
              <a:t>​</a:t>
            </a:r>
          </a:p>
          <a:p>
            <a:pPr marL="304810" indent="-304810">
              <a:lnSpc>
                <a:spcPct val="100000"/>
              </a:lnSpc>
              <a:buFont typeface="Arial" panose="020B0604020202020204" pitchFamily="34" charset="0"/>
              <a:buChar char="•"/>
            </a:pPr>
            <a:r>
              <a:rPr lang="en-US" sz="1920" dirty="0">
                <a:latin typeface="Red Hat Display-Regular"/>
              </a:rPr>
              <a:t>Increasingly becoming a contractual requirement of providing services to Local Authorities​</a:t>
            </a:r>
          </a:p>
          <a:p>
            <a:pPr marL="304810" indent="-304810">
              <a:lnSpc>
                <a:spcPct val="100000"/>
              </a:lnSpc>
              <a:buFont typeface="Arial" panose="020B0604020202020204" pitchFamily="34" charset="0"/>
              <a:buChar char="•"/>
            </a:pPr>
            <a:r>
              <a:rPr lang="en-US" sz="1920" dirty="0">
                <a:latin typeface="Red Hat Display-Regular"/>
              </a:rPr>
              <a:t>Enables compliance with various legal requirements &amp; legislation​</a:t>
            </a:r>
          </a:p>
          <a:p>
            <a:pPr marL="304810" indent="-304810">
              <a:lnSpc>
                <a:spcPct val="100000"/>
              </a:lnSpc>
              <a:buFont typeface="Arial" panose="020B0604020202020204" pitchFamily="34" charset="0"/>
              <a:buChar char="•"/>
            </a:pPr>
            <a:r>
              <a:rPr lang="en-US" sz="1920" dirty="0">
                <a:latin typeface="Red Hat Display-Regular"/>
              </a:rPr>
              <a:t>Can be linked to CQC KLOEs – one step towards becoming an outstanding provider​</a:t>
            </a:r>
          </a:p>
          <a:p>
            <a:pPr marL="304810" indent="-304810">
              <a:lnSpc>
                <a:spcPct val="100000"/>
              </a:lnSpc>
              <a:buFont typeface="Arial" panose="020B0604020202020204" pitchFamily="34" charset="0"/>
              <a:buChar char="•"/>
            </a:pPr>
            <a:r>
              <a:rPr lang="en-US" sz="1920" dirty="0">
                <a:latin typeface="Red Hat Display-Regular"/>
              </a:rPr>
              <a:t>Opportunity to audit processes, systems and policies​</a:t>
            </a:r>
          </a:p>
          <a:p>
            <a:pPr marL="304810" indent="-304810">
              <a:lnSpc>
                <a:spcPct val="100000"/>
              </a:lnSpc>
              <a:buFont typeface="Arial" panose="020B0604020202020204" pitchFamily="34" charset="0"/>
              <a:buChar char="•"/>
            </a:pPr>
            <a:r>
              <a:rPr lang="en-US" sz="1920" dirty="0">
                <a:latin typeface="Red Hat Display-Regular"/>
              </a:rPr>
              <a:t>Reassures staff and clients that you take data protection seriously​</a:t>
            </a:r>
          </a:p>
          <a:p>
            <a:pPr marL="304810" indent="-304810">
              <a:lnSpc>
                <a:spcPct val="100000"/>
              </a:lnSpc>
              <a:buFont typeface="Arial" panose="020B0604020202020204" pitchFamily="34" charset="0"/>
              <a:buChar char="•"/>
            </a:pPr>
            <a:r>
              <a:rPr lang="en-US" sz="1920" dirty="0">
                <a:latin typeface="Red Hat Display-Regular"/>
              </a:rPr>
              <a:t>Accredited and understood by the wider system​</a:t>
            </a:r>
          </a:p>
          <a:p>
            <a:r>
              <a:rPr lang="en-US" dirty="0"/>
              <a:t>​</a:t>
            </a:r>
          </a:p>
          <a:p>
            <a:endParaRPr lang="en-US"/>
          </a:p>
          <a:p>
            <a:r>
              <a:rPr lang="en-US" dirty="0"/>
              <a:t>​</a:t>
            </a:r>
          </a:p>
        </p:txBody>
      </p:sp>
    </p:spTree>
    <p:extLst>
      <p:ext uri="{BB962C8B-B14F-4D97-AF65-F5344CB8AC3E}">
        <p14:creationId xmlns:p14="http://schemas.microsoft.com/office/powerpoint/2010/main" val="29769689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2F019E-20DF-91CA-F184-C6EFAFD599FD}"/>
              </a:ext>
            </a:extLst>
          </p:cNvPr>
          <p:cNvSpPr>
            <a:spLocks noGrp="1"/>
          </p:cNvSpPr>
          <p:nvPr>
            <p:ph type="body" sz="quarter" idx="10"/>
          </p:nvPr>
        </p:nvSpPr>
        <p:spPr>
          <a:xfrm>
            <a:off x="2401768" y="533145"/>
            <a:ext cx="10369974" cy="417429"/>
          </a:xfrm>
        </p:spPr>
        <p:txBody>
          <a:bodyPr/>
          <a:lstStyle/>
          <a:p>
            <a:r>
              <a:rPr lang="en-US" b="1"/>
              <a:t>Your fellow </a:t>
            </a:r>
            <a:r>
              <a:rPr lang="en-US" b="1" err="1"/>
              <a:t>travellers</a:t>
            </a:r>
            <a:endParaRPr lang="en-US" b="1"/>
          </a:p>
        </p:txBody>
      </p:sp>
      <p:sp>
        <p:nvSpPr>
          <p:cNvPr id="3" name="Text Placeholder 2">
            <a:extLst>
              <a:ext uri="{FF2B5EF4-FFF2-40B4-BE49-F238E27FC236}">
                <a16:creationId xmlns:a16="http://schemas.microsoft.com/office/drawing/2014/main" id="{FB1F0908-FA8A-1B2C-2F11-DB950EFE3054}"/>
              </a:ext>
            </a:extLst>
          </p:cNvPr>
          <p:cNvSpPr>
            <a:spLocks noGrp="1"/>
          </p:cNvSpPr>
          <p:nvPr>
            <p:ph type="body" sz="quarter" idx="11"/>
          </p:nvPr>
        </p:nvSpPr>
        <p:spPr>
          <a:xfrm>
            <a:off x="6843957" y="2167116"/>
            <a:ext cx="4800601" cy="3389308"/>
          </a:xfrm>
        </p:spPr>
        <p:txBody>
          <a:bodyPr lIns="0" tIns="0" rIns="0" bIns="0" numCol="1" spcCol="720000" anchor="t"/>
          <a:lstStyle/>
          <a:p>
            <a:pPr algn="l" rtl="0" fontAlgn="base"/>
            <a:r>
              <a:rPr lang="en-GB" sz="1920" u="sng" dirty="0">
                <a:solidFill>
                  <a:srgbClr val="E74A3B"/>
                </a:solidFill>
                <a:latin typeface="Red Hat Display-Regular"/>
                <a:hlinkClick r:id="rId2"/>
              </a:rPr>
              <a:t>Free and official</a:t>
            </a:r>
            <a:r>
              <a:rPr lang="en-US" sz="1920" dirty="0">
                <a:solidFill>
                  <a:srgbClr val="292858"/>
                </a:solidFill>
                <a:latin typeface="Red Hat Display-Regular"/>
              </a:rPr>
              <a:t>​</a:t>
            </a:r>
            <a:br>
              <a:rPr lang="en-US" sz="1920" dirty="0">
                <a:latin typeface="Red Hat Display-Regular"/>
              </a:rPr>
            </a:br>
            <a:r>
              <a:rPr lang="en-GB" sz="1920" dirty="0">
                <a:solidFill>
                  <a:srgbClr val="292858"/>
                </a:solidFill>
                <a:latin typeface="Red Hat Display-Regular"/>
              </a:rPr>
              <a:t>Online guidance, step by step films​</a:t>
            </a:r>
            <a:br>
              <a:rPr lang="en-GB" sz="1920" dirty="0">
                <a:latin typeface="Red Hat Display-Regular"/>
              </a:rPr>
            </a:br>
            <a:r>
              <a:rPr lang="en-GB" sz="1920" u="sng" dirty="0">
                <a:solidFill>
                  <a:srgbClr val="E74A3B"/>
                </a:solidFill>
                <a:latin typeface="Red Hat Display-Regular"/>
                <a:hlinkClick r:id="rId3"/>
              </a:rPr>
              <a:t>Webinars</a:t>
            </a:r>
            <a:r>
              <a:rPr lang="en-GB" sz="1920" dirty="0">
                <a:solidFill>
                  <a:srgbClr val="292858"/>
                </a:solidFill>
                <a:latin typeface="Red Hat Display-Regular"/>
              </a:rPr>
              <a:t>​</a:t>
            </a:r>
            <a:br>
              <a:rPr lang="en-GB" sz="1920" dirty="0">
                <a:latin typeface="Red Hat Display-Regular"/>
              </a:rPr>
            </a:br>
            <a:r>
              <a:rPr lang="en-GB" sz="1920" dirty="0">
                <a:solidFill>
                  <a:srgbClr val="292858"/>
                </a:solidFill>
                <a:latin typeface="Red Hat Display-Regular"/>
              </a:rPr>
              <a:t>FAQs​</a:t>
            </a:r>
            <a:br>
              <a:rPr lang="en-GB" sz="1920" dirty="0">
                <a:latin typeface="Red Hat Display-Regular"/>
              </a:rPr>
            </a:br>
            <a:r>
              <a:rPr lang="en-GB" sz="1920" dirty="0">
                <a:solidFill>
                  <a:srgbClr val="292858"/>
                </a:solidFill>
                <a:latin typeface="Red Hat Display-Regular"/>
              </a:rPr>
              <a:t>Template policies​</a:t>
            </a:r>
            <a:br>
              <a:rPr lang="en-GB" sz="1920" dirty="0">
                <a:latin typeface="Red Hat Display-Regular"/>
              </a:rPr>
            </a:br>
            <a:r>
              <a:rPr lang="en-GB" sz="1920" dirty="0">
                <a:solidFill>
                  <a:srgbClr val="292858"/>
                </a:solidFill>
                <a:latin typeface="Red Hat Display-Regular"/>
              </a:rPr>
              <a:t>Helpline​</a:t>
            </a:r>
          </a:p>
          <a:p>
            <a:pPr algn="l" rtl="0" fontAlgn="base"/>
            <a:r>
              <a:rPr lang="en-GB" sz="1920" u="sng" dirty="0">
                <a:solidFill>
                  <a:srgbClr val="E74A3B"/>
                </a:solidFill>
                <a:latin typeface="Red Hat Display-Regular"/>
                <a:hlinkClick r:id="rId4"/>
              </a:rPr>
              <a:t>Tailored support from 28 Local Support Partners across England</a:t>
            </a:r>
            <a:r>
              <a:rPr lang="en-GB" sz="1920" dirty="0">
                <a:solidFill>
                  <a:srgbClr val="292858"/>
                </a:solidFill>
                <a:latin typeface="Red Hat Display-Regular"/>
              </a:rPr>
              <a:t>​</a:t>
            </a:r>
          </a:p>
          <a:p>
            <a:pPr algn="l" rtl="0" fontAlgn="base"/>
            <a:br>
              <a:rPr lang="en-GB" sz="1920" dirty="0">
                <a:latin typeface="Red Hat Display-Regular"/>
              </a:rPr>
            </a:br>
            <a:r>
              <a:rPr lang="en-GB" sz="1920" dirty="0">
                <a:solidFill>
                  <a:srgbClr val="292858"/>
                </a:solidFill>
                <a:latin typeface="Red Hat Display-Regular"/>
              </a:rPr>
              <a:t>digitalcarehub.co.uk/</a:t>
            </a:r>
            <a:r>
              <a:rPr lang="en-GB" sz="1920" err="1">
                <a:solidFill>
                  <a:srgbClr val="292858"/>
                </a:solidFill>
                <a:latin typeface="Red Hat Display-Regular"/>
              </a:rPr>
              <a:t>bettersecuritybettercare</a:t>
            </a:r>
            <a:r>
              <a:rPr lang="en-GB" sz="1920" dirty="0">
                <a:solidFill>
                  <a:srgbClr val="292858"/>
                </a:solidFill>
                <a:latin typeface="Red Hat Display-Regular"/>
              </a:rPr>
              <a:t>​</a:t>
            </a:r>
          </a:p>
        </p:txBody>
      </p:sp>
      <p:pic>
        <p:nvPicPr>
          <p:cNvPr id="5122" name="Picture 2" descr="A screenshot of a computer&#10;&#10;Description automatically generated">
            <a:extLst>
              <a:ext uri="{FF2B5EF4-FFF2-40B4-BE49-F238E27FC236}">
                <a16:creationId xmlns:a16="http://schemas.microsoft.com/office/drawing/2014/main" id="{3C1BBF2C-6C4D-91E3-D070-2CD8E5D320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4904" y="2358814"/>
            <a:ext cx="4829920" cy="3003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86810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7F3D24F0-AC74-7528-6351-A76B0B281152}"/>
              </a:ext>
            </a:extLst>
          </p:cNvPr>
          <p:cNvSpPr>
            <a:spLocks noGrp="1"/>
          </p:cNvSpPr>
          <p:nvPr>
            <p:ph type="body" sz="quarter" idx="10"/>
          </p:nvPr>
        </p:nvSpPr>
        <p:spPr/>
        <p:txBody>
          <a:bodyPr/>
          <a:lstStyle/>
          <a:p>
            <a:r>
              <a:rPr lang="en-US" b="1"/>
              <a:t>Data and cyber security, arrangements, DSPT and insurance claims</a:t>
            </a:r>
          </a:p>
        </p:txBody>
      </p:sp>
      <p:graphicFrame>
        <p:nvGraphicFramePr>
          <p:cNvPr id="5" name="Content Placeholder 3">
            <a:extLst>
              <a:ext uri="{FF2B5EF4-FFF2-40B4-BE49-F238E27FC236}">
                <a16:creationId xmlns:a16="http://schemas.microsoft.com/office/drawing/2014/main" id="{8F8BE09A-EE48-68B7-4CE6-F067D5CE47A7}"/>
              </a:ext>
            </a:extLst>
          </p:cNvPr>
          <p:cNvGraphicFramePr>
            <a:graphicFrameLocks/>
          </p:cNvGraphicFramePr>
          <p:nvPr/>
        </p:nvGraphicFramePr>
        <p:xfrm>
          <a:off x="817441" y="2067763"/>
          <a:ext cx="11376269" cy="41006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Text Placeholder 1">
            <a:extLst>
              <a:ext uri="{FF2B5EF4-FFF2-40B4-BE49-F238E27FC236}">
                <a16:creationId xmlns:a16="http://schemas.microsoft.com/office/drawing/2014/main" id="{AE245AB6-6496-AD92-F167-55D31A628DF7}"/>
              </a:ext>
            </a:extLst>
          </p:cNvPr>
          <p:cNvSpPr txBox="1">
            <a:spLocks/>
          </p:cNvSpPr>
          <p:nvPr/>
        </p:nvSpPr>
        <p:spPr>
          <a:xfrm>
            <a:off x="2401768" y="533145"/>
            <a:ext cx="10369974" cy="417429"/>
          </a:xfrm>
          <a:prstGeom prst="rect">
            <a:avLst/>
          </a:prstGeom>
        </p:spPr>
        <p:txBody>
          <a:bodyPr lIns="0" tIns="0" rIns="0" bIns="0" anchor="t"/>
          <a:lstStyle>
            <a:lvl1pPr marL="0" indent="0" algn="l" defTabSz="914400" rtl="0" eaLnBrk="1" latinLnBrk="0" hangingPunct="1">
              <a:lnSpc>
                <a:spcPct val="100000"/>
              </a:lnSpc>
              <a:spcBef>
                <a:spcPts val="1000"/>
              </a:spcBef>
              <a:buFont typeface="Arial" panose="020B0604020202020204" pitchFamily="34" charset="0"/>
              <a:buNone/>
              <a:defRPr sz="26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75390">
              <a:spcBef>
                <a:spcPts val="1067"/>
              </a:spcBef>
            </a:pPr>
            <a:r>
              <a:rPr lang="en-US" sz="2773" b="1" dirty="0">
                <a:solidFill>
                  <a:srgbClr val="221C34"/>
                </a:solidFill>
                <a:latin typeface="Red Hat Display-SemiBold"/>
              </a:rPr>
              <a:t>Why bother?</a:t>
            </a:r>
          </a:p>
        </p:txBody>
      </p:sp>
    </p:spTree>
    <p:extLst>
      <p:ext uri="{BB962C8B-B14F-4D97-AF65-F5344CB8AC3E}">
        <p14:creationId xmlns:p14="http://schemas.microsoft.com/office/powerpoint/2010/main" val="19897167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62BE2-0CB6-1335-5047-56780A6A8F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508D57-EE56-4CC7-5109-C4B71A6A3A93}"/>
              </a:ext>
            </a:extLst>
          </p:cNvPr>
          <p:cNvSpPr>
            <a:spLocks noGrp="1"/>
          </p:cNvSpPr>
          <p:nvPr>
            <p:ph type="title"/>
          </p:nvPr>
        </p:nvSpPr>
        <p:spPr>
          <a:xfrm>
            <a:off x="711473" y="3657601"/>
            <a:ext cx="5294811" cy="950135"/>
          </a:xfrm>
        </p:spPr>
        <p:txBody>
          <a:bodyPr>
            <a:noAutofit/>
          </a:bodyPr>
          <a:lstStyle/>
          <a:p>
            <a:br>
              <a:rPr lang="en-US" sz="2987" b="1" dirty="0">
                <a:latin typeface="Muli"/>
              </a:rPr>
            </a:br>
            <a:r>
              <a:rPr lang="en-US" dirty="0"/>
              <a:t>Key Areas</a:t>
            </a:r>
          </a:p>
        </p:txBody>
      </p:sp>
    </p:spTree>
    <p:extLst>
      <p:ext uri="{BB962C8B-B14F-4D97-AF65-F5344CB8AC3E}">
        <p14:creationId xmlns:p14="http://schemas.microsoft.com/office/powerpoint/2010/main" val="8057799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7F3D24F0-AC74-7528-6351-A76B0B281152}"/>
              </a:ext>
            </a:extLst>
          </p:cNvPr>
          <p:cNvSpPr>
            <a:spLocks noGrp="1"/>
          </p:cNvSpPr>
          <p:nvPr>
            <p:ph type="body" sz="quarter" idx="10"/>
          </p:nvPr>
        </p:nvSpPr>
        <p:spPr/>
        <p:txBody>
          <a:bodyPr lIns="0" tIns="0" rIns="0" bIns="0" anchor="t"/>
          <a:lstStyle/>
          <a:p>
            <a:endParaRPr lang="en-US" b="1" dirty="0"/>
          </a:p>
        </p:txBody>
      </p:sp>
      <p:graphicFrame>
        <p:nvGraphicFramePr>
          <p:cNvPr id="8" name="Table 7">
            <a:extLst>
              <a:ext uri="{FF2B5EF4-FFF2-40B4-BE49-F238E27FC236}">
                <a16:creationId xmlns:a16="http://schemas.microsoft.com/office/drawing/2014/main" id="{D2858C31-E4FB-441A-40B1-B86320314BFF}"/>
              </a:ext>
            </a:extLst>
          </p:cNvPr>
          <p:cNvGraphicFramePr>
            <a:graphicFrameLocks noGrp="1"/>
          </p:cNvGraphicFramePr>
          <p:nvPr/>
        </p:nvGraphicFramePr>
        <p:xfrm>
          <a:off x="1320589" y="2421239"/>
          <a:ext cx="10972122" cy="3736380"/>
        </p:xfrm>
        <a:graphic>
          <a:graphicData uri="http://schemas.openxmlformats.org/drawingml/2006/table">
            <a:tbl>
              <a:tblPr/>
              <a:tblGrid>
                <a:gridCol w="5324788">
                  <a:extLst>
                    <a:ext uri="{9D8B030D-6E8A-4147-A177-3AD203B41FA5}">
                      <a16:colId xmlns:a16="http://schemas.microsoft.com/office/drawing/2014/main" val="1652351263"/>
                    </a:ext>
                  </a:extLst>
                </a:gridCol>
                <a:gridCol w="5647334">
                  <a:extLst>
                    <a:ext uri="{9D8B030D-6E8A-4147-A177-3AD203B41FA5}">
                      <a16:colId xmlns:a16="http://schemas.microsoft.com/office/drawing/2014/main" val="3648960101"/>
                    </a:ext>
                  </a:extLst>
                </a:gridCol>
              </a:tblGrid>
              <a:tr h="759653">
                <a:tc>
                  <a:txBody>
                    <a:bodyPr/>
                    <a:lstStyle/>
                    <a:p>
                      <a:pPr algn="l" rtl="0" fontAlgn="base"/>
                      <a:r>
                        <a:rPr lang="en-GB" sz="3400" b="1" i="0">
                          <a:solidFill>
                            <a:srgbClr val="FEFCFF"/>
                          </a:solidFill>
                          <a:effectLst/>
                          <a:latin typeface="Calibri" panose="020F0502020204030204" pitchFamily="34" charset="0"/>
                        </a:rPr>
                        <a:t>Bring your own device​</a:t>
                      </a:r>
                      <a:r>
                        <a:rPr lang="en-GB" sz="3400" b="0" i="0">
                          <a:solidFill>
                            <a:srgbClr val="292858"/>
                          </a:solidFill>
                          <a:effectLst/>
                          <a:latin typeface="Calibri" panose="020F0502020204030204" pitchFamily="34" charset="0"/>
                        </a:rPr>
                        <a:t>​</a:t>
                      </a:r>
                      <a:endParaRPr lang="en-GB" sz="1700" b="0" i="0">
                        <a:solidFill>
                          <a:srgbClr val="292858"/>
                        </a:solidFill>
                        <a:effectLst/>
                      </a:endParaRPr>
                    </a:p>
                  </a:txBody>
                  <a:tcPr marL="97536" marR="97536" marT="48768" marB="48768">
                    <a:lnL w="9525" cap="flat" cmpd="sng" algn="ctr">
                      <a:solidFill>
                        <a:srgbClr val="FEFCFF"/>
                      </a:solidFill>
                      <a:prstDash val="solid"/>
                      <a:round/>
                      <a:headEnd type="none" w="med" len="med"/>
                      <a:tailEnd type="none" w="med" len="med"/>
                    </a:lnL>
                    <a:lnR w="9525" cap="flat" cmpd="sng" algn="ctr">
                      <a:solidFill>
                        <a:srgbClr val="FEFCFF"/>
                      </a:solidFill>
                      <a:prstDash val="solid"/>
                      <a:round/>
                      <a:headEnd type="none" w="med" len="med"/>
                      <a:tailEnd type="none" w="med" len="med"/>
                    </a:lnR>
                    <a:lnT w="9525" cap="flat" cmpd="sng" algn="ctr">
                      <a:solidFill>
                        <a:srgbClr val="FEFCFF"/>
                      </a:solidFill>
                      <a:prstDash val="solid"/>
                      <a:round/>
                      <a:headEnd type="none" w="med" len="med"/>
                      <a:tailEnd type="none" w="med" len="med"/>
                    </a:lnT>
                    <a:lnB w="9525" cap="flat" cmpd="sng" algn="ctr">
                      <a:solidFill>
                        <a:srgbClr val="FEFCFF"/>
                      </a:solidFill>
                      <a:prstDash val="solid"/>
                      <a:round/>
                      <a:headEnd type="none" w="med" len="med"/>
                      <a:tailEnd type="none" w="med" len="med"/>
                    </a:lnB>
                    <a:solidFill>
                      <a:srgbClr val="513089"/>
                    </a:solidFill>
                  </a:tcPr>
                </a:tc>
                <a:tc>
                  <a:txBody>
                    <a:bodyPr/>
                    <a:lstStyle/>
                    <a:p>
                      <a:pPr algn="l" rtl="0" fontAlgn="base"/>
                      <a:r>
                        <a:rPr lang="en-GB" sz="3400" b="1" i="0">
                          <a:solidFill>
                            <a:srgbClr val="FEFCFF"/>
                          </a:solidFill>
                          <a:effectLst/>
                          <a:latin typeface="Calibri" panose="020F0502020204030204" pitchFamily="34" charset="0"/>
                        </a:rPr>
                        <a:t>Corporate Owned​</a:t>
                      </a:r>
                      <a:r>
                        <a:rPr lang="en-GB" sz="3400" b="0" i="0">
                          <a:solidFill>
                            <a:srgbClr val="292858"/>
                          </a:solidFill>
                          <a:effectLst/>
                          <a:latin typeface="Calibri" panose="020F0502020204030204" pitchFamily="34" charset="0"/>
                        </a:rPr>
                        <a:t>​</a:t>
                      </a:r>
                      <a:endParaRPr lang="en-GB" sz="1700" b="0" i="0">
                        <a:solidFill>
                          <a:srgbClr val="292858"/>
                        </a:solidFill>
                        <a:effectLst/>
                      </a:endParaRPr>
                    </a:p>
                  </a:txBody>
                  <a:tcPr marL="97536" marR="97536" marT="48768" marB="48768">
                    <a:lnL w="9525" cap="flat" cmpd="sng" algn="ctr">
                      <a:solidFill>
                        <a:srgbClr val="FEFCFF"/>
                      </a:solidFill>
                      <a:prstDash val="solid"/>
                      <a:round/>
                      <a:headEnd type="none" w="med" len="med"/>
                      <a:tailEnd type="none" w="med" len="med"/>
                    </a:lnL>
                    <a:lnR w="9525" cap="flat" cmpd="sng" algn="ctr">
                      <a:solidFill>
                        <a:srgbClr val="FEFCFF"/>
                      </a:solidFill>
                      <a:prstDash val="solid"/>
                      <a:round/>
                      <a:headEnd type="none" w="med" len="med"/>
                      <a:tailEnd type="none" w="med" len="med"/>
                    </a:lnR>
                    <a:lnT w="9525" cap="flat" cmpd="sng" algn="ctr">
                      <a:solidFill>
                        <a:srgbClr val="FEFCFF"/>
                      </a:solidFill>
                      <a:prstDash val="solid"/>
                      <a:round/>
                      <a:headEnd type="none" w="med" len="med"/>
                      <a:tailEnd type="none" w="med" len="med"/>
                    </a:lnT>
                    <a:lnB w="9525" cap="flat" cmpd="sng" algn="ctr">
                      <a:solidFill>
                        <a:srgbClr val="FEFCFF"/>
                      </a:solidFill>
                      <a:prstDash val="solid"/>
                      <a:round/>
                      <a:headEnd type="none" w="med" len="med"/>
                      <a:tailEnd type="none" w="med" len="med"/>
                    </a:lnB>
                    <a:solidFill>
                      <a:srgbClr val="513089"/>
                    </a:solidFill>
                  </a:tcPr>
                </a:tc>
                <a:extLst>
                  <a:ext uri="{0D108BD9-81ED-4DB2-BD59-A6C34878D82A}">
                    <a16:rowId xmlns:a16="http://schemas.microsoft.com/office/drawing/2014/main" val="2136561491"/>
                  </a:ext>
                </a:extLst>
              </a:tr>
              <a:tr h="1678747">
                <a:tc>
                  <a:txBody>
                    <a:bodyPr/>
                    <a:lstStyle/>
                    <a:p>
                      <a:pPr algn="l" rtl="0" fontAlgn="base"/>
                      <a:r>
                        <a:rPr lang="en-US" sz="2600" b="0" i="0">
                          <a:solidFill>
                            <a:srgbClr val="292858"/>
                          </a:solidFill>
                          <a:effectLst/>
                          <a:latin typeface="Calibri" panose="020F0502020204030204" pitchFamily="34" charset="0"/>
                        </a:rPr>
                        <a:t>Pros: ​​</a:t>
                      </a:r>
                      <a:endParaRPr lang="en-US" sz="2000" b="0" i="0">
                        <a:solidFill>
                          <a:srgbClr val="292858"/>
                        </a:solidFill>
                        <a:effectLst/>
                      </a:endParaRPr>
                    </a:p>
                    <a:p>
                      <a:pPr marL="342900" indent="-342900" algn="l" rtl="0" fontAlgn="base">
                        <a:buFont typeface="Wingdings" panose="05000000000000000000" pitchFamily="2" charset="2"/>
                        <a:buChar char="ü"/>
                      </a:pPr>
                      <a:r>
                        <a:rPr lang="en-US" sz="2600" b="0" i="0">
                          <a:solidFill>
                            <a:srgbClr val="292858"/>
                          </a:solidFill>
                          <a:effectLst/>
                          <a:latin typeface="Calibri" panose="020F0502020204030204" pitchFamily="34" charset="0"/>
                        </a:rPr>
                        <a:t>​More cost effective​​</a:t>
                      </a:r>
                      <a:endParaRPr lang="en-US" sz="2000" b="0" i="0">
                        <a:solidFill>
                          <a:srgbClr val="292858"/>
                        </a:solidFill>
                        <a:effectLst/>
                      </a:endParaRPr>
                    </a:p>
                    <a:p>
                      <a:pPr marL="342900" indent="-342900" algn="l" rtl="0" fontAlgn="base">
                        <a:buFont typeface="Wingdings" panose="05000000000000000000" pitchFamily="2" charset="2"/>
                        <a:buChar char="ü"/>
                      </a:pPr>
                      <a:r>
                        <a:rPr lang="en-US" sz="2600" b="0" i="0">
                          <a:solidFill>
                            <a:srgbClr val="292858"/>
                          </a:solidFill>
                          <a:effectLst/>
                          <a:latin typeface="Calibri" panose="020F0502020204030204" pitchFamily="34" charset="0"/>
                        </a:rPr>
                        <a:t>Staff already comfortable using the device​</a:t>
                      </a:r>
                      <a:endParaRPr lang="en-US" sz="2000" b="0" i="0">
                        <a:solidFill>
                          <a:srgbClr val="292858"/>
                        </a:solidFill>
                        <a:effectLst/>
                      </a:endParaRPr>
                    </a:p>
                  </a:txBody>
                  <a:tcPr marL="97536" marR="97536" marT="48768" marB="48768">
                    <a:lnL w="9525" cap="flat" cmpd="sng" algn="ctr">
                      <a:solidFill>
                        <a:srgbClr val="FEFCFF"/>
                      </a:solidFill>
                      <a:prstDash val="solid"/>
                      <a:round/>
                      <a:headEnd type="none" w="med" len="med"/>
                      <a:tailEnd type="none" w="med" len="med"/>
                    </a:lnL>
                    <a:lnR w="9525" cap="flat" cmpd="sng" algn="ctr">
                      <a:solidFill>
                        <a:srgbClr val="FEFCFF"/>
                      </a:solidFill>
                      <a:prstDash val="solid"/>
                      <a:round/>
                      <a:headEnd type="none" w="med" len="med"/>
                      <a:tailEnd type="none" w="med" len="med"/>
                    </a:lnR>
                    <a:lnT w="9525" cap="flat" cmpd="sng" algn="ctr">
                      <a:solidFill>
                        <a:srgbClr val="FEFCFF"/>
                      </a:solidFill>
                      <a:prstDash val="solid"/>
                      <a:round/>
                      <a:headEnd type="none" w="med" len="med"/>
                      <a:tailEnd type="none" w="med" len="med"/>
                    </a:lnT>
                    <a:lnB w="9525" cap="flat" cmpd="sng" algn="ctr">
                      <a:solidFill>
                        <a:srgbClr val="FEFCFF"/>
                      </a:solidFill>
                      <a:prstDash val="solid"/>
                      <a:round/>
                      <a:headEnd type="none" w="med" len="med"/>
                      <a:tailEnd type="none" w="med" len="med"/>
                    </a:lnB>
                    <a:solidFill>
                      <a:srgbClr val="D0CDDA"/>
                    </a:solidFill>
                  </a:tcPr>
                </a:tc>
                <a:tc>
                  <a:txBody>
                    <a:bodyPr/>
                    <a:lstStyle/>
                    <a:p>
                      <a:pPr algn="l" rtl="0" fontAlgn="base"/>
                      <a:r>
                        <a:rPr lang="en-US" sz="2600" b="0" i="0">
                          <a:solidFill>
                            <a:srgbClr val="292858"/>
                          </a:solidFill>
                          <a:effectLst/>
                          <a:latin typeface="Calibri" panose="020F0502020204030204" pitchFamily="34" charset="0"/>
                        </a:rPr>
                        <a:t>Pros:​​</a:t>
                      </a:r>
                      <a:endParaRPr lang="en-US" sz="2000" b="0" i="0">
                        <a:solidFill>
                          <a:srgbClr val="292858"/>
                        </a:solidFill>
                        <a:effectLst/>
                      </a:endParaRPr>
                    </a:p>
                    <a:p>
                      <a:pPr marL="342900" indent="-342900" algn="l" rtl="0" fontAlgn="base">
                        <a:buFont typeface="Wingdings" panose="05000000000000000000" pitchFamily="2" charset="2"/>
                        <a:buChar char="ü"/>
                      </a:pPr>
                      <a:r>
                        <a:rPr lang="en-US" sz="2600" b="0" i="0">
                          <a:solidFill>
                            <a:srgbClr val="292858"/>
                          </a:solidFill>
                          <a:effectLst/>
                          <a:latin typeface="Calibri" panose="020F0502020204030204" pitchFamily="34" charset="0"/>
                        </a:rPr>
                        <a:t>Easier to ensure they are managed securely​​</a:t>
                      </a:r>
                      <a:endParaRPr lang="en-US" sz="2000" b="0" i="0">
                        <a:solidFill>
                          <a:srgbClr val="292858"/>
                        </a:solidFill>
                        <a:effectLst/>
                      </a:endParaRPr>
                    </a:p>
                    <a:p>
                      <a:pPr marL="342900" indent="-342900" algn="l" rtl="0" fontAlgn="base">
                        <a:buFont typeface="Wingdings" panose="05000000000000000000" pitchFamily="2" charset="2"/>
                        <a:buChar char="ü"/>
                      </a:pPr>
                      <a:r>
                        <a:rPr lang="en-US" sz="2600" b="0" i="0">
                          <a:solidFill>
                            <a:srgbClr val="292858"/>
                          </a:solidFill>
                          <a:effectLst/>
                          <a:latin typeface="Calibri" panose="020F0502020204030204" pitchFamily="34" charset="0"/>
                        </a:rPr>
                        <a:t>Better oversight​​</a:t>
                      </a:r>
                      <a:endParaRPr lang="en-US" sz="2000" b="0" i="0">
                        <a:solidFill>
                          <a:srgbClr val="292858"/>
                        </a:solidFill>
                        <a:effectLst/>
                      </a:endParaRPr>
                    </a:p>
                  </a:txBody>
                  <a:tcPr marL="97536" marR="97536" marT="48768" marB="48768">
                    <a:lnL w="9525" cap="flat" cmpd="sng" algn="ctr">
                      <a:solidFill>
                        <a:srgbClr val="FEFCFF"/>
                      </a:solidFill>
                      <a:prstDash val="solid"/>
                      <a:round/>
                      <a:headEnd type="none" w="med" len="med"/>
                      <a:tailEnd type="none" w="med" len="med"/>
                    </a:lnL>
                    <a:lnR w="9525" cap="flat" cmpd="sng" algn="ctr">
                      <a:solidFill>
                        <a:srgbClr val="FEFCFF"/>
                      </a:solidFill>
                      <a:prstDash val="solid"/>
                      <a:round/>
                      <a:headEnd type="none" w="med" len="med"/>
                      <a:tailEnd type="none" w="med" len="med"/>
                    </a:lnR>
                    <a:lnT w="9525" cap="flat" cmpd="sng" algn="ctr">
                      <a:solidFill>
                        <a:srgbClr val="FEFCFF"/>
                      </a:solidFill>
                      <a:prstDash val="solid"/>
                      <a:round/>
                      <a:headEnd type="none" w="med" len="med"/>
                      <a:tailEnd type="none" w="med" len="med"/>
                    </a:lnT>
                    <a:lnB w="9525" cap="flat" cmpd="sng" algn="ctr">
                      <a:solidFill>
                        <a:srgbClr val="FEFCFF"/>
                      </a:solidFill>
                      <a:prstDash val="solid"/>
                      <a:round/>
                      <a:headEnd type="none" w="med" len="med"/>
                      <a:tailEnd type="none" w="med" len="med"/>
                    </a:lnB>
                    <a:solidFill>
                      <a:srgbClr val="D0CDDA"/>
                    </a:solidFill>
                  </a:tcPr>
                </a:tc>
                <a:extLst>
                  <a:ext uri="{0D108BD9-81ED-4DB2-BD59-A6C34878D82A}">
                    <a16:rowId xmlns:a16="http://schemas.microsoft.com/office/drawing/2014/main" val="1036139024"/>
                  </a:ext>
                </a:extLst>
              </a:tr>
              <a:tr h="1294231">
                <a:tc>
                  <a:txBody>
                    <a:bodyPr/>
                    <a:lstStyle/>
                    <a:p>
                      <a:pPr algn="l" rtl="0" fontAlgn="base"/>
                      <a:r>
                        <a:rPr lang="en-US" sz="2600" b="0" i="0">
                          <a:solidFill>
                            <a:srgbClr val="292858"/>
                          </a:solidFill>
                          <a:effectLst/>
                          <a:latin typeface="Calibri" panose="020F0502020204030204" pitchFamily="34" charset="0"/>
                        </a:rPr>
                        <a:t>Cons:​​</a:t>
                      </a:r>
                      <a:endParaRPr lang="en-US" sz="2000" b="0" i="0">
                        <a:solidFill>
                          <a:srgbClr val="292858"/>
                        </a:solidFill>
                        <a:effectLst/>
                      </a:endParaRPr>
                    </a:p>
                    <a:p>
                      <a:pPr marL="342900" indent="-342900" algn="l" rtl="0" fontAlgn="base">
                        <a:buFont typeface="Courier New" panose="02070309020205020404" pitchFamily="49" charset="0"/>
                        <a:buChar char="o"/>
                      </a:pPr>
                      <a:r>
                        <a:rPr lang="en-US" sz="2600" b="0" i="0">
                          <a:solidFill>
                            <a:srgbClr val="292858"/>
                          </a:solidFill>
                          <a:effectLst/>
                          <a:latin typeface="Calibri" panose="020F0502020204030204" pitchFamily="34" charset="0"/>
                        </a:rPr>
                        <a:t>Need to enforce BYOD policy​​</a:t>
                      </a:r>
                      <a:endParaRPr lang="en-US" sz="2000" b="0" i="0">
                        <a:solidFill>
                          <a:srgbClr val="292858"/>
                        </a:solidFill>
                        <a:effectLst/>
                      </a:endParaRPr>
                    </a:p>
                    <a:p>
                      <a:pPr marL="342900" indent="-342900" algn="l" rtl="0" fontAlgn="base">
                        <a:buFont typeface="Courier New" panose="02070309020205020404" pitchFamily="49" charset="0"/>
                        <a:buChar char="o"/>
                      </a:pPr>
                      <a:r>
                        <a:rPr lang="en-US" sz="2600" b="0" i="0">
                          <a:solidFill>
                            <a:srgbClr val="292858"/>
                          </a:solidFill>
                          <a:effectLst/>
                          <a:latin typeface="Calibri" panose="020F0502020204030204" pitchFamily="34" charset="0"/>
                        </a:rPr>
                        <a:t>Less oversight​​</a:t>
                      </a:r>
                      <a:endParaRPr lang="en-US" sz="2000" b="0" i="0">
                        <a:solidFill>
                          <a:srgbClr val="292858"/>
                        </a:solidFill>
                        <a:effectLst/>
                      </a:endParaRPr>
                    </a:p>
                  </a:txBody>
                  <a:tcPr marL="97536" marR="97536" marT="48768" marB="48768">
                    <a:lnL w="9525" cap="flat" cmpd="sng" algn="ctr">
                      <a:solidFill>
                        <a:srgbClr val="FEFCFF"/>
                      </a:solidFill>
                      <a:prstDash val="solid"/>
                      <a:round/>
                      <a:headEnd type="none" w="med" len="med"/>
                      <a:tailEnd type="none" w="med" len="med"/>
                    </a:lnL>
                    <a:lnR w="9525" cap="flat" cmpd="sng" algn="ctr">
                      <a:solidFill>
                        <a:srgbClr val="FEFCFF"/>
                      </a:solidFill>
                      <a:prstDash val="solid"/>
                      <a:round/>
                      <a:headEnd type="none" w="med" len="med"/>
                      <a:tailEnd type="none" w="med" len="med"/>
                    </a:lnR>
                    <a:lnT w="9525" cap="flat" cmpd="sng" algn="ctr">
                      <a:solidFill>
                        <a:srgbClr val="FEFCFF"/>
                      </a:solidFill>
                      <a:prstDash val="solid"/>
                      <a:round/>
                      <a:headEnd type="none" w="med" len="med"/>
                      <a:tailEnd type="none" w="med" len="med"/>
                    </a:lnT>
                    <a:lnB w="9525" cap="flat" cmpd="sng" algn="ctr">
                      <a:solidFill>
                        <a:srgbClr val="FEFCFF"/>
                      </a:solidFill>
                      <a:prstDash val="solid"/>
                      <a:round/>
                      <a:headEnd type="none" w="med" len="med"/>
                      <a:tailEnd type="none" w="med" len="med"/>
                    </a:lnB>
                    <a:solidFill>
                      <a:srgbClr val="E9E8ED"/>
                    </a:solidFill>
                  </a:tcPr>
                </a:tc>
                <a:tc>
                  <a:txBody>
                    <a:bodyPr/>
                    <a:lstStyle/>
                    <a:p>
                      <a:pPr algn="l" rtl="0" fontAlgn="base"/>
                      <a:r>
                        <a:rPr lang="en-US" sz="2600" b="0" i="0">
                          <a:solidFill>
                            <a:srgbClr val="292858"/>
                          </a:solidFill>
                          <a:effectLst/>
                          <a:latin typeface="Calibri" panose="020F0502020204030204" pitchFamily="34" charset="0"/>
                        </a:rPr>
                        <a:t>Cons:​​</a:t>
                      </a:r>
                      <a:endParaRPr lang="en-US" sz="2000" b="0" i="0">
                        <a:solidFill>
                          <a:srgbClr val="292858"/>
                        </a:solidFill>
                        <a:effectLst/>
                      </a:endParaRPr>
                    </a:p>
                    <a:p>
                      <a:pPr marL="342900" indent="-342900" algn="l" rtl="0" fontAlgn="base">
                        <a:buFont typeface="Courier New" panose="02070309020205020404" pitchFamily="49" charset="0"/>
                        <a:buChar char="o"/>
                      </a:pPr>
                      <a:r>
                        <a:rPr lang="en-US" sz="2600" b="0" i="0">
                          <a:solidFill>
                            <a:srgbClr val="292858"/>
                          </a:solidFill>
                          <a:effectLst/>
                          <a:latin typeface="Calibri" panose="020F0502020204030204" pitchFamily="34" charset="0"/>
                        </a:rPr>
                        <a:t>Cost​​</a:t>
                      </a:r>
                      <a:endParaRPr lang="en-US" sz="2000" b="0" i="0">
                        <a:solidFill>
                          <a:srgbClr val="292858"/>
                        </a:solidFill>
                        <a:effectLst/>
                      </a:endParaRPr>
                    </a:p>
                    <a:p>
                      <a:pPr marL="342900" indent="-342900" algn="l" rtl="0" fontAlgn="base">
                        <a:buFont typeface="Courier New" panose="02070309020205020404" pitchFamily="49" charset="0"/>
                        <a:buChar char="o"/>
                      </a:pPr>
                      <a:r>
                        <a:rPr lang="en-US" sz="2600" b="0" i="0">
                          <a:solidFill>
                            <a:srgbClr val="292858"/>
                          </a:solidFill>
                          <a:effectLst/>
                          <a:latin typeface="Calibri" panose="020F0502020204030204" pitchFamily="34" charset="0"/>
                        </a:rPr>
                        <a:t>May require technical expertise​​</a:t>
                      </a:r>
                      <a:endParaRPr lang="en-US" sz="2000" b="0" i="0">
                        <a:solidFill>
                          <a:srgbClr val="292858"/>
                        </a:solidFill>
                        <a:effectLst/>
                      </a:endParaRPr>
                    </a:p>
                  </a:txBody>
                  <a:tcPr marL="97536" marR="97536" marT="48768" marB="48768">
                    <a:lnL w="9525" cap="flat" cmpd="sng" algn="ctr">
                      <a:solidFill>
                        <a:srgbClr val="FEFCFF"/>
                      </a:solidFill>
                      <a:prstDash val="solid"/>
                      <a:round/>
                      <a:headEnd type="none" w="med" len="med"/>
                      <a:tailEnd type="none" w="med" len="med"/>
                    </a:lnL>
                    <a:lnR w="9525" cap="flat" cmpd="sng" algn="ctr">
                      <a:solidFill>
                        <a:srgbClr val="FEFCFF"/>
                      </a:solidFill>
                      <a:prstDash val="solid"/>
                      <a:round/>
                      <a:headEnd type="none" w="med" len="med"/>
                      <a:tailEnd type="none" w="med" len="med"/>
                    </a:lnR>
                    <a:lnT w="9525" cap="flat" cmpd="sng" algn="ctr">
                      <a:solidFill>
                        <a:srgbClr val="FEFCFF"/>
                      </a:solidFill>
                      <a:prstDash val="solid"/>
                      <a:round/>
                      <a:headEnd type="none" w="med" len="med"/>
                      <a:tailEnd type="none" w="med" len="med"/>
                    </a:lnT>
                    <a:lnB w="9525" cap="flat" cmpd="sng" algn="ctr">
                      <a:solidFill>
                        <a:srgbClr val="FEFCFF"/>
                      </a:solidFill>
                      <a:prstDash val="solid"/>
                      <a:round/>
                      <a:headEnd type="none" w="med" len="med"/>
                      <a:tailEnd type="none" w="med" len="med"/>
                    </a:lnB>
                    <a:solidFill>
                      <a:srgbClr val="E9E8ED"/>
                    </a:solidFill>
                  </a:tcPr>
                </a:tc>
                <a:extLst>
                  <a:ext uri="{0D108BD9-81ED-4DB2-BD59-A6C34878D82A}">
                    <a16:rowId xmlns:a16="http://schemas.microsoft.com/office/drawing/2014/main" val="1600671979"/>
                  </a:ext>
                </a:extLst>
              </a:tr>
            </a:tbl>
          </a:graphicData>
        </a:graphic>
      </p:graphicFrame>
      <p:sp>
        <p:nvSpPr>
          <p:cNvPr id="3" name="Text Placeholder 1">
            <a:extLst>
              <a:ext uri="{FF2B5EF4-FFF2-40B4-BE49-F238E27FC236}">
                <a16:creationId xmlns:a16="http://schemas.microsoft.com/office/drawing/2014/main" id="{E0036133-BEE0-0106-C374-4D3D9B9F3C45}"/>
              </a:ext>
            </a:extLst>
          </p:cNvPr>
          <p:cNvSpPr txBox="1">
            <a:spLocks/>
          </p:cNvSpPr>
          <p:nvPr/>
        </p:nvSpPr>
        <p:spPr>
          <a:xfrm>
            <a:off x="2401768" y="533145"/>
            <a:ext cx="10369974" cy="417429"/>
          </a:xfrm>
          <a:prstGeom prst="rect">
            <a:avLst/>
          </a:prstGeom>
        </p:spPr>
        <p:txBody>
          <a:bodyPr lIns="0" tIns="0" rIns="0" bIns="0" anchor="t"/>
          <a:lstStyle>
            <a:lvl1pPr marL="0" indent="0" algn="l" defTabSz="914400" rtl="0" eaLnBrk="1" latinLnBrk="0" hangingPunct="1">
              <a:lnSpc>
                <a:spcPct val="100000"/>
              </a:lnSpc>
              <a:spcBef>
                <a:spcPts val="1000"/>
              </a:spcBef>
              <a:buFont typeface="Arial" panose="020B0604020202020204" pitchFamily="34" charset="0"/>
              <a:buNone/>
              <a:defRPr sz="26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75390">
              <a:spcBef>
                <a:spcPts val="1067"/>
              </a:spcBef>
            </a:pPr>
            <a:r>
              <a:rPr lang="en-US" sz="2773" b="1" dirty="0">
                <a:solidFill>
                  <a:srgbClr val="221C34"/>
                </a:solidFill>
                <a:latin typeface="Red Hat Display-SemiBold"/>
                <a:ea typeface="+mj-lt"/>
                <a:cs typeface="+mj-lt"/>
              </a:rPr>
              <a:t>Smartphones – BYOD or Provide?</a:t>
            </a:r>
            <a:endParaRPr lang="en-US" sz="2773" dirty="0">
              <a:solidFill>
                <a:srgbClr val="221C34"/>
              </a:solidFill>
              <a:latin typeface="Red Hat Display-SemiBold"/>
            </a:endParaRPr>
          </a:p>
        </p:txBody>
      </p:sp>
    </p:spTree>
    <p:extLst>
      <p:ext uri="{BB962C8B-B14F-4D97-AF65-F5344CB8AC3E}">
        <p14:creationId xmlns:p14="http://schemas.microsoft.com/office/powerpoint/2010/main" val="34902623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7F3D24F0-AC74-7528-6351-A76B0B281152}"/>
              </a:ext>
            </a:extLst>
          </p:cNvPr>
          <p:cNvSpPr>
            <a:spLocks noGrp="1"/>
          </p:cNvSpPr>
          <p:nvPr>
            <p:ph type="body" sz="quarter" idx="10"/>
          </p:nvPr>
        </p:nvSpPr>
        <p:spPr>
          <a:xfrm>
            <a:off x="2064377" y="448798"/>
            <a:ext cx="10369973" cy="417429"/>
          </a:xfrm>
        </p:spPr>
        <p:txBody>
          <a:bodyPr/>
          <a:lstStyle/>
          <a:p>
            <a:r>
              <a:rPr lang="en-US" b="1"/>
              <a:t>Have a business continuity plan that includes data and cyber security</a:t>
            </a:r>
          </a:p>
        </p:txBody>
      </p:sp>
      <p:sp>
        <p:nvSpPr>
          <p:cNvPr id="14" name="Text Placeholder 13">
            <a:extLst>
              <a:ext uri="{FF2B5EF4-FFF2-40B4-BE49-F238E27FC236}">
                <a16:creationId xmlns:a16="http://schemas.microsoft.com/office/drawing/2014/main" id="{2C3C346B-414C-34E1-EFA2-4BA0BE4B59CA}"/>
              </a:ext>
            </a:extLst>
          </p:cNvPr>
          <p:cNvSpPr>
            <a:spLocks noGrp="1"/>
          </p:cNvSpPr>
          <p:nvPr>
            <p:ph type="body" sz="quarter" idx="11"/>
          </p:nvPr>
        </p:nvSpPr>
        <p:spPr>
          <a:xfrm>
            <a:off x="1090551" y="2159448"/>
            <a:ext cx="10369973" cy="3003973"/>
          </a:xfrm>
        </p:spPr>
        <p:txBody>
          <a:bodyPr lIns="0" tIns="0" rIns="0" bIns="0" numCol="1" spcCol="720000" anchor="t"/>
          <a:lstStyle/>
          <a:p>
            <a:pPr algn="l" rtl="0" fontAlgn="base"/>
            <a:r>
              <a:rPr lang="en-GB" sz="2133" dirty="0">
                <a:solidFill>
                  <a:srgbClr val="292858"/>
                </a:solidFill>
                <a:latin typeface="Red Hat Display-Regular"/>
              </a:rPr>
              <a:t>A business continuity plan that includes data and cyber security will help you to manage risks such as:</a:t>
            </a:r>
            <a:r>
              <a:rPr lang="en-US" sz="2133" dirty="0">
                <a:solidFill>
                  <a:srgbClr val="292858"/>
                </a:solidFill>
                <a:latin typeface="Red Hat Display-Regular"/>
              </a:rPr>
              <a:t>​</a:t>
            </a:r>
            <a:endParaRPr lang="en-US" sz="2133">
              <a:solidFill>
                <a:srgbClr val="292858"/>
              </a:solidFill>
              <a:latin typeface="Red Hat Display-Regular"/>
            </a:endParaRPr>
          </a:p>
          <a:p>
            <a:pPr marL="304810" indent="-304810" fontAlgn="base">
              <a:buFont typeface="Arial" panose="020B0604020202020204" pitchFamily="34" charset="0"/>
              <a:buChar char="•"/>
            </a:pPr>
            <a:r>
              <a:rPr lang="en-GB" sz="2133" dirty="0">
                <a:solidFill>
                  <a:srgbClr val="292858"/>
                </a:solidFill>
                <a:latin typeface="Red Hat Display-Regular"/>
              </a:rPr>
              <a:t>If you lost data records </a:t>
            </a:r>
            <a:r>
              <a:rPr lang="en-US" sz="2133" dirty="0">
                <a:solidFill>
                  <a:srgbClr val="292858"/>
                </a:solidFill>
                <a:latin typeface="Red Hat Display-Regular"/>
              </a:rPr>
              <a:t>​</a:t>
            </a:r>
            <a:endParaRPr lang="en-US" sz="2133">
              <a:solidFill>
                <a:srgbClr val="292858"/>
              </a:solidFill>
              <a:latin typeface="Red Hat Display-Regular"/>
            </a:endParaRPr>
          </a:p>
          <a:p>
            <a:pPr marL="304810" indent="-304810" fontAlgn="base">
              <a:buFont typeface="Arial" panose="020B0604020202020204" pitchFamily="34" charset="0"/>
              <a:buChar char="•"/>
            </a:pPr>
            <a:r>
              <a:rPr lang="en-GB" sz="2133" dirty="0">
                <a:solidFill>
                  <a:srgbClr val="292858"/>
                </a:solidFill>
                <a:latin typeface="Red Hat Display-Regular"/>
              </a:rPr>
              <a:t>If you were hacked</a:t>
            </a:r>
            <a:r>
              <a:rPr lang="en-US" sz="2133" dirty="0">
                <a:solidFill>
                  <a:srgbClr val="292858"/>
                </a:solidFill>
                <a:latin typeface="Red Hat Display-Regular"/>
              </a:rPr>
              <a:t>​</a:t>
            </a:r>
            <a:endParaRPr lang="en-US" sz="2133">
              <a:solidFill>
                <a:srgbClr val="292858"/>
              </a:solidFill>
              <a:latin typeface="Red Hat Display-Regular"/>
            </a:endParaRPr>
          </a:p>
          <a:p>
            <a:pPr marL="304810" indent="-304810" fontAlgn="base">
              <a:buFont typeface="Arial" panose="020B0604020202020204" pitchFamily="34" charset="0"/>
              <a:buChar char="•"/>
            </a:pPr>
            <a:r>
              <a:rPr lang="en-GB" sz="2133" dirty="0">
                <a:solidFill>
                  <a:srgbClr val="292858"/>
                </a:solidFill>
                <a:latin typeface="Red Hat Display-Regular"/>
              </a:rPr>
              <a:t>If phone operating systems were down</a:t>
            </a:r>
            <a:r>
              <a:rPr lang="en-US" sz="2133" dirty="0">
                <a:solidFill>
                  <a:srgbClr val="292858"/>
                </a:solidFill>
                <a:latin typeface="Red Hat Display-Regular"/>
              </a:rPr>
              <a:t>​</a:t>
            </a:r>
            <a:endParaRPr lang="en-US" sz="2133">
              <a:solidFill>
                <a:srgbClr val="292858"/>
              </a:solidFill>
              <a:latin typeface="Red Hat Display-Regular"/>
            </a:endParaRPr>
          </a:p>
          <a:p>
            <a:pPr marL="304810" indent="-304810" fontAlgn="base">
              <a:buFont typeface="Arial" panose="020B0604020202020204" pitchFamily="34" charset="0"/>
              <a:buChar char="•"/>
            </a:pPr>
            <a:r>
              <a:rPr lang="en-GB" sz="2133" dirty="0">
                <a:solidFill>
                  <a:srgbClr val="292858"/>
                </a:solidFill>
                <a:latin typeface="Red Hat Display-Regular"/>
              </a:rPr>
              <a:t>If your supplier’s system failed</a:t>
            </a:r>
            <a:r>
              <a:rPr lang="en-US" sz="2133" dirty="0">
                <a:solidFill>
                  <a:srgbClr val="292858"/>
                </a:solidFill>
                <a:latin typeface="Red Hat Display-Regular"/>
              </a:rPr>
              <a:t>​</a:t>
            </a:r>
            <a:endParaRPr lang="en-GB" sz="2133">
              <a:solidFill>
                <a:srgbClr val="292858"/>
              </a:solidFill>
              <a:latin typeface="Red Hat Display-Regular"/>
            </a:endParaRPr>
          </a:p>
          <a:p>
            <a:pPr algn="l" rtl="0" fontAlgn="base">
              <a:lnSpc>
                <a:spcPct val="150000"/>
              </a:lnSpc>
            </a:pPr>
            <a:r>
              <a:rPr lang="en-GB" sz="2133" dirty="0">
                <a:solidFill>
                  <a:srgbClr val="292858"/>
                </a:solidFill>
                <a:latin typeface="Red Hat Display-Regular"/>
              </a:rPr>
              <a:t>Don’t forget to </a:t>
            </a:r>
            <a:r>
              <a:rPr lang="en-GB" sz="2133" dirty="0">
                <a:solidFill>
                  <a:srgbClr val="FF0000"/>
                </a:solidFill>
                <a:latin typeface="Red Hat Display-Regular"/>
              </a:rPr>
              <a:t>test your plan!</a:t>
            </a:r>
            <a:r>
              <a:rPr lang="en-GB" sz="2133" dirty="0">
                <a:solidFill>
                  <a:srgbClr val="292858"/>
                </a:solidFill>
                <a:latin typeface="Red Hat Display-Regular"/>
              </a:rPr>
              <a:t>​</a:t>
            </a:r>
            <a:endParaRPr lang="en-GB" sz="2133">
              <a:solidFill>
                <a:srgbClr val="292858"/>
              </a:solidFill>
              <a:latin typeface="Red Hat Display-Regular"/>
            </a:endParaRPr>
          </a:p>
          <a:p>
            <a:pPr algn="l" rtl="0" fontAlgn="base">
              <a:lnSpc>
                <a:spcPct val="150000"/>
              </a:lnSpc>
            </a:pPr>
            <a:r>
              <a:rPr lang="en-GB" sz="2133" u="sng" dirty="0">
                <a:solidFill>
                  <a:srgbClr val="E74A3B"/>
                </a:solidFill>
                <a:latin typeface="Red Hat Display-Regular"/>
                <a:hlinkClick r:id="rId2"/>
              </a:rPr>
              <a:t>Download a template business continuity plan from Digital Care Hub</a:t>
            </a:r>
            <a:r>
              <a:rPr lang="en-GB" sz="2133" dirty="0">
                <a:solidFill>
                  <a:srgbClr val="292858"/>
                </a:solidFill>
                <a:latin typeface="Red Hat Display-Regular"/>
              </a:rPr>
              <a:t>​</a:t>
            </a:r>
          </a:p>
          <a:p>
            <a:endParaRPr lang="en-US"/>
          </a:p>
        </p:txBody>
      </p:sp>
    </p:spTree>
    <p:extLst>
      <p:ext uri="{BB962C8B-B14F-4D97-AF65-F5344CB8AC3E}">
        <p14:creationId xmlns:p14="http://schemas.microsoft.com/office/powerpoint/2010/main" val="20768056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7EBC78-2860-4CC7-2035-2E4B1F30CC82}"/>
              </a:ext>
            </a:extLst>
          </p:cNvPr>
          <p:cNvSpPr>
            <a:spLocks noGrp="1"/>
          </p:cNvSpPr>
          <p:nvPr>
            <p:ph type="body" sz="quarter" idx="10"/>
          </p:nvPr>
        </p:nvSpPr>
        <p:spPr>
          <a:xfrm>
            <a:off x="2256075" y="548481"/>
            <a:ext cx="10369973" cy="417429"/>
          </a:xfrm>
        </p:spPr>
        <p:txBody>
          <a:bodyPr/>
          <a:lstStyle/>
          <a:p>
            <a:r>
              <a:rPr lang="en-US" b="1"/>
              <a:t>Staff training</a:t>
            </a:r>
          </a:p>
        </p:txBody>
      </p:sp>
      <p:sp>
        <p:nvSpPr>
          <p:cNvPr id="3" name="Text Placeholder 2">
            <a:extLst>
              <a:ext uri="{FF2B5EF4-FFF2-40B4-BE49-F238E27FC236}">
                <a16:creationId xmlns:a16="http://schemas.microsoft.com/office/drawing/2014/main" id="{1C4454D4-E058-502F-065C-7C516102B2CB}"/>
              </a:ext>
            </a:extLst>
          </p:cNvPr>
          <p:cNvSpPr>
            <a:spLocks noGrp="1"/>
          </p:cNvSpPr>
          <p:nvPr>
            <p:ph type="body" sz="quarter" idx="11"/>
          </p:nvPr>
        </p:nvSpPr>
        <p:spPr>
          <a:xfrm>
            <a:off x="1144226" y="2289803"/>
            <a:ext cx="4800601" cy="3003973"/>
          </a:xfrm>
        </p:spPr>
        <p:txBody>
          <a:bodyPr lIns="0" tIns="0" rIns="0" bIns="0" numCol="1" spcCol="720000" anchor="t"/>
          <a:lstStyle/>
          <a:p>
            <a:pPr marL="304810" indent="-304810" fontAlgn="base">
              <a:lnSpc>
                <a:spcPct val="100000"/>
              </a:lnSpc>
              <a:buFont typeface="Arial" panose="020B0604020202020204" pitchFamily="34" charset="0"/>
              <a:buChar char="•"/>
            </a:pPr>
            <a:r>
              <a:rPr lang="en-GB" sz="1920" dirty="0">
                <a:solidFill>
                  <a:srgbClr val="292858"/>
                </a:solidFill>
                <a:latin typeface="Red Hat Display-Regular"/>
              </a:rPr>
              <a:t>Don’t underestimate human error.</a:t>
            </a:r>
            <a:r>
              <a:rPr lang="en-US" sz="1920" dirty="0">
                <a:solidFill>
                  <a:srgbClr val="292858"/>
                </a:solidFill>
                <a:latin typeface="Red Hat Display-Regular"/>
              </a:rPr>
              <a:t>​</a:t>
            </a:r>
            <a:endParaRPr lang="en-GB" dirty="0">
              <a:solidFill>
                <a:srgbClr val="292858"/>
              </a:solidFill>
              <a:latin typeface="Red Hat Display-Regular"/>
            </a:endParaRPr>
          </a:p>
          <a:p>
            <a:pPr marL="304810" indent="-304810" fontAlgn="base">
              <a:lnSpc>
                <a:spcPct val="100000"/>
              </a:lnSpc>
              <a:buFont typeface="Arial" panose="020B0604020202020204" pitchFamily="34" charset="0"/>
              <a:buChar char="•"/>
            </a:pPr>
            <a:endParaRPr lang="en-GB" sz="427" dirty="0">
              <a:solidFill>
                <a:srgbClr val="292858"/>
              </a:solidFill>
              <a:latin typeface="Red Hat Display-Regular"/>
            </a:endParaRPr>
          </a:p>
          <a:p>
            <a:pPr marL="304810" indent="-304810" fontAlgn="base">
              <a:lnSpc>
                <a:spcPct val="100000"/>
              </a:lnSpc>
              <a:buFont typeface="Arial" panose="020B0604020202020204" pitchFamily="34" charset="0"/>
              <a:buChar char="•"/>
            </a:pPr>
            <a:r>
              <a:rPr lang="en-GB" sz="1920" dirty="0">
                <a:solidFill>
                  <a:srgbClr val="292858"/>
                </a:solidFill>
                <a:latin typeface="Red Hat Display-Regular"/>
              </a:rPr>
              <a:t>Cyber awareness training will educate staff on important issues such as how to spot a cyber-attack.</a:t>
            </a:r>
            <a:r>
              <a:rPr lang="en-US" sz="1920" dirty="0">
                <a:solidFill>
                  <a:srgbClr val="292858"/>
                </a:solidFill>
                <a:latin typeface="Red Hat Display-Regular"/>
              </a:rPr>
              <a:t>​</a:t>
            </a:r>
            <a:endParaRPr lang="en-GB" b="0" i="0" dirty="0">
              <a:solidFill>
                <a:srgbClr val="292858"/>
              </a:solidFill>
              <a:effectLst/>
              <a:latin typeface="Red Hat Display-Regular"/>
            </a:endParaRPr>
          </a:p>
          <a:p>
            <a:pPr marL="304810" indent="-304810" fontAlgn="base">
              <a:lnSpc>
                <a:spcPct val="100000"/>
              </a:lnSpc>
              <a:buFont typeface="Arial" panose="020B0604020202020204" pitchFamily="34" charset="0"/>
              <a:buChar char="•"/>
            </a:pPr>
            <a:endParaRPr lang="en-GB" sz="427" dirty="0">
              <a:solidFill>
                <a:srgbClr val="292858"/>
              </a:solidFill>
              <a:latin typeface="Red Hat Display-Regular"/>
            </a:endParaRPr>
          </a:p>
          <a:p>
            <a:pPr marL="304810" indent="-304810" fontAlgn="base">
              <a:lnSpc>
                <a:spcPct val="100000"/>
              </a:lnSpc>
              <a:buFont typeface="Arial" panose="020B0604020202020204" pitchFamily="34" charset="0"/>
              <a:buChar char="•"/>
            </a:pPr>
            <a:r>
              <a:rPr lang="en-GB" sz="1920" dirty="0">
                <a:solidFill>
                  <a:srgbClr val="292858"/>
                </a:solidFill>
                <a:latin typeface="Red Hat Display-Regular"/>
              </a:rPr>
              <a:t>Use Better Security, Better Care’s </a:t>
            </a:r>
            <a:r>
              <a:rPr lang="en-GB" sz="1920" u="sng" dirty="0">
                <a:solidFill>
                  <a:srgbClr val="E74A3B"/>
                </a:solidFill>
                <a:latin typeface="Red Hat Display-Regular"/>
                <a:hlinkClick r:id="rId2"/>
              </a:rPr>
              <a:t>free elearning resource </a:t>
            </a:r>
            <a:r>
              <a:rPr lang="en-GB" sz="1920" dirty="0">
                <a:solidFill>
                  <a:srgbClr val="292858"/>
                </a:solidFill>
                <a:latin typeface="Red Hat Display-Regular"/>
              </a:rPr>
              <a:t>for frontline care staff on data and cyber security. </a:t>
            </a:r>
            <a:r>
              <a:rPr lang="en-US" sz="1920" dirty="0">
                <a:solidFill>
                  <a:srgbClr val="292858"/>
                </a:solidFill>
                <a:latin typeface="Red Hat Display-Regular"/>
              </a:rPr>
              <a:t>​</a:t>
            </a:r>
            <a:endParaRPr lang="en-GB" b="0" i="0" dirty="0">
              <a:solidFill>
                <a:srgbClr val="292858"/>
              </a:solidFill>
              <a:effectLst/>
              <a:latin typeface="Red Hat Display-Regular"/>
            </a:endParaRPr>
          </a:p>
          <a:p>
            <a:endParaRPr lang="en-US"/>
          </a:p>
        </p:txBody>
      </p:sp>
      <p:sp>
        <p:nvSpPr>
          <p:cNvPr id="4" name="Picture Placeholder 3">
            <a:extLst>
              <a:ext uri="{FF2B5EF4-FFF2-40B4-BE49-F238E27FC236}">
                <a16:creationId xmlns:a16="http://schemas.microsoft.com/office/drawing/2014/main" id="{7ED081C4-D471-A1A3-E0D7-F16B614D8E82}"/>
              </a:ext>
            </a:extLst>
          </p:cNvPr>
          <p:cNvSpPr>
            <a:spLocks noGrp="1"/>
          </p:cNvSpPr>
          <p:nvPr>
            <p:ph type="pic" sz="quarter" idx="13"/>
          </p:nvPr>
        </p:nvSpPr>
        <p:spPr/>
        <p:txBody>
          <a:bodyPr/>
          <a:lstStyle/>
          <a:p>
            <a:endParaRPr lang="en-US"/>
          </a:p>
        </p:txBody>
      </p:sp>
      <p:pic>
        <p:nvPicPr>
          <p:cNvPr id="9218" name="Picture 2">
            <a:extLst>
              <a:ext uri="{FF2B5EF4-FFF2-40B4-BE49-F238E27FC236}">
                <a16:creationId xmlns:a16="http://schemas.microsoft.com/office/drawing/2014/main" id="{27C44A25-01E7-5D52-D488-FE12D33E56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890" y="2289803"/>
            <a:ext cx="5396208" cy="3003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93578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7EBC78-2860-4CC7-2035-2E4B1F30CC82}"/>
              </a:ext>
            </a:extLst>
          </p:cNvPr>
          <p:cNvSpPr>
            <a:spLocks noGrp="1"/>
          </p:cNvSpPr>
          <p:nvPr>
            <p:ph type="body" sz="quarter" idx="10"/>
          </p:nvPr>
        </p:nvSpPr>
        <p:spPr>
          <a:xfrm>
            <a:off x="2064377" y="533145"/>
            <a:ext cx="10369973" cy="417429"/>
          </a:xfrm>
        </p:spPr>
        <p:txBody>
          <a:bodyPr/>
          <a:lstStyle/>
          <a:p>
            <a:r>
              <a:rPr lang="en-US" b="1"/>
              <a:t>Manage your supply chain</a:t>
            </a:r>
          </a:p>
        </p:txBody>
      </p:sp>
      <p:sp>
        <p:nvSpPr>
          <p:cNvPr id="3" name="Text Placeholder 2">
            <a:extLst>
              <a:ext uri="{FF2B5EF4-FFF2-40B4-BE49-F238E27FC236}">
                <a16:creationId xmlns:a16="http://schemas.microsoft.com/office/drawing/2014/main" id="{1C4454D4-E058-502F-065C-7C516102B2CB}"/>
              </a:ext>
            </a:extLst>
          </p:cNvPr>
          <p:cNvSpPr>
            <a:spLocks noGrp="1"/>
          </p:cNvSpPr>
          <p:nvPr>
            <p:ph type="body" sz="quarter" idx="11"/>
          </p:nvPr>
        </p:nvSpPr>
        <p:spPr>
          <a:xfrm>
            <a:off x="998535" y="2420158"/>
            <a:ext cx="4800601" cy="3003973"/>
          </a:xfrm>
        </p:spPr>
        <p:txBody>
          <a:bodyPr lIns="0" tIns="0" rIns="0" bIns="0" numCol="1" spcCol="720000" anchor="t"/>
          <a:lstStyle/>
          <a:p>
            <a:pPr marL="304810" indent="-304810" fontAlgn="base">
              <a:buFont typeface="Arial" panose="020B0604020202020204" pitchFamily="34" charset="0"/>
              <a:buChar char="•"/>
            </a:pPr>
            <a:r>
              <a:rPr lang="en-GB" sz="1707" dirty="0">
                <a:solidFill>
                  <a:srgbClr val="292858"/>
                </a:solidFill>
                <a:latin typeface="Red Hat Display-Regular"/>
              </a:rPr>
              <a:t>You’re only as strong as the weakest link in your supply chain.</a:t>
            </a:r>
            <a:r>
              <a:rPr lang="en-US" sz="1707" dirty="0">
                <a:solidFill>
                  <a:srgbClr val="292858"/>
                </a:solidFill>
                <a:latin typeface="Red Hat Display-Regular"/>
              </a:rPr>
              <a:t>​</a:t>
            </a:r>
            <a:endParaRPr lang="en-GB" sz="1707" dirty="0">
              <a:solidFill>
                <a:srgbClr val="292858"/>
              </a:solidFill>
              <a:latin typeface="Red Hat Display-Regular"/>
            </a:endParaRPr>
          </a:p>
          <a:p>
            <a:pPr marL="304810" indent="-304810" fontAlgn="base">
              <a:buFont typeface="Arial" panose="020B0604020202020204" pitchFamily="34" charset="0"/>
              <a:buChar char="•"/>
            </a:pPr>
            <a:r>
              <a:rPr lang="en-GB" sz="1707" dirty="0">
                <a:solidFill>
                  <a:srgbClr val="292858"/>
                </a:solidFill>
                <a:latin typeface="Red Hat Display-Regular"/>
              </a:rPr>
              <a:t>Check what security controls your suppliers have in place &amp; consider asking them to seek out Cyber Essentials Plus certification.</a:t>
            </a:r>
            <a:r>
              <a:rPr lang="en-US" sz="1707" dirty="0">
                <a:solidFill>
                  <a:srgbClr val="292858"/>
                </a:solidFill>
                <a:latin typeface="Red Hat Display-Regular"/>
              </a:rPr>
              <a:t>​</a:t>
            </a:r>
            <a:endParaRPr lang="en-GB" sz="1707" dirty="0">
              <a:solidFill>
                <a:srgbClr val="292858"/>
              </a:solidFill>
              <a:latin typeface="Red Hat Display-Regular"/>
            </a:endParaRPr>
          </a:p>
          <a:p>
            <a:pPr marL="304810" indent="-304810" fontAlgn="base">
              <a:buFont typeface="Arial" panose="020B0604020202020204" pitchFamily="34" charset="0"/>
              <a:buChar char="•"/>
            </a:pPr>
            <a:r>
              <a:rPr lang="en-GB" sz="1707" dirty="0">
                <a:solidFill>
                  <a:srgbClr val="292858"/>
                </a:solidFill>
                <a:latin typeface="Red Hat Display-Regular"/>
              </a:rPr>
              <a:t>Use Digital Care Hub’s </a:t>
            </a:r>
            <a:r>
              <a:rPr lang="en-GB" sz="1707" u="sng" dirty="0">
                <a:solidFill>
                  <a:srgbClr val="E74A3B"/>
                </a:solidFill>
                <a:latin typeface="Red Hat Display-Regular"/>
                <a:hlinkClick r:id="rId2"/>
              </a:rPr>
              <a:t>supplier list template </a:t>
            </a:r>
            <a:r>
              <a:rPr lang="en-GB" sz="1707" dirty="0">
                <a:solidFill>
                  <a:srgbClr val="292858"/>
                </a:solidFill>
                <a:latin typeface="Red Hat Display-Regular"/>
              </a:rPr>
              <a:t>to keep track of what suppliers process personal information.</a:t>
            </a:r>
            <a:r>
              <a:rPr lang="en-US" sz="1707" dirty="0">
                <a:solidFill>
                  <a:srgbClr val="292858"/>
                </a:solidFill>
                <a:latin typeface="Red Hat Display-Regular"/>
              </a:rPr>
              <a:t>​</a:t>
            </a:r>
            <a:endParaRPr lang="en-GB" b="0" i="0" dirty="0">
              <a:solidFill>
                <a:srgbClr val="292858"/>
              </a:solidFill>
              <a:effectLst/>
              <a:latin typeface="Red Hat Display-Regular"/>
            </a:endParaRPr>
          </a:p>
          <a:p>
            <a:endParaRPr lang="en-US"/>
          </a:p>
        </p:txBody>
      </p:sp>
      <p:pic>
        <p:nvPicPr>
          <p:cNvPr id="10242" name="Picture 2">
            <a:extLst>
              <a:ext uri="{FF2B5EF4-FFF2-40B4-BE49-F238E27FC236}">
                <a16:creationId xmlns:a16="http://schemas.microsoft.com/office/drawing/2014/main" id="{41ED1511-F359-3C09-A638-A5FED6452BEC}"/>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t="3247" b="3247"/>
          <a:stretch>
            <a:fillRect/>
          </a:stretch>
        </p:blipFill>
        <p:spPr bwMode="auto">
          <a:xfrm>
            <a:off x="6644589" y="2420158"/>
            <a:ext cx="4800599" cy="3003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39096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Connector 4">
            <a:extLst>
              <a:ext uri="{FF2B5EF4-FFF2-40B4-BE49-F238E27FC236}">
                <a16:creationId xmlns:a16="http://schemas.microsoft.com/office/drawing/2014/main" id="{BA51A572-A244-2680-B6A7-26A49874D2ED}"/>
              </a:ext>
            </a:extLst>
          </p:cNvPr>
          <p:cNvSpPr/>
          <p:nvPr/>
        </p:nvSpPr>
        <p:spPr>
          <a:xfrm>
            <a:off x="2897986" y="1737387"/>
            <a:ext cx="1920213" cy="1920213"/>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75390"/>
            <a:r>
              <a:rPr lang="en-GB" sz="1920" b="1">
                <a:solidFill>
                  <a:srgbClr val="FFFFFF"/>
                </a:solidFill>
                <a:latin typeface="Red Hat Display-Regular"/>
              </a:rPr>
              <a:t>COMPLETE</a:t>
            </a:r>
          </a:p>
        </p:txBody>
      </p:sp>
      <p:sp>
        <p:nvSpPr>
          <p:cNvPr id="6" name="Flowchart: Connector 5">
            <a:extLst>
              <a:ext uri="{FF2B5EF4-FFF2-40B4-BE49-F238E27FC236}">
                <a16:creationId xmlns:a16="http://schemas.microsoft.com/office/drawing/2014/main" id="{8198D152-17CF-F6F7-378C-3D7632D50D2B}"/>
              </a:ext>
            </a:extLst>
          </p:cNvPr>
          <p:cNvSpPr/>
          <p:nvPr/>
        </p:nvSpPr>
        <p:spPr>
          <a:xfrm>
            <a:off x="182709" y="1734251"/>
            <a:ext cx="2173380" cy="1933537"/>
          </a:xfrm>
          <a:prstGeom prst="flowChartConnecto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75390"/>
            <a:r>
              <a:rPr lang="en-GB" sz="1920" b="1">
                <a:solidFill>
                  <a:srgbClr val="FFFFFF"/>
                </a:solidFill>
                <a:latin typeface="Red Hat Display-Regular"/>
              </a:rPr>
              <a:t>REGISTER</a:t>
            </a:r>
          </a:p>
        </p:txBody>
      </p:sp>
      <p:sp>
        <p:nvSpPr>
          <p:cNvPr id="7" name="Flowchart: Connector 6">
            <a:extLst>
              <a:ext uri="{FF2B5EF4-FFF2-40B4-BE49-F238E27FC236}">
                <a16:creationId xmlns:a16="http://schemas.microsoft.com/office/drawing/2014/main" id="{059DB220-7E25-B29C-1376-6EB17916B42E}"/>
              </a:ext>
            </a:extLst>
          </p:cNvPr>
          <p:cNvSpPr/>
          <p:nvPr/>
        </p:nvSpPr>
        <p:spPr>
          <a:xfrm>
            <a:off x="5489940" y="1737387"/>
            <a:ext cx="1920213" cy="1920213"/>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75390"/>
            <a:r>
              <a:rPr lang="en-GB" sz="1920">
                <a:solidFill>
                  <a:srgbClr val="FFFFFF"/>
                </a:solidFill>
                <a:latin typeface="Red Hat Display-Regular"/>
              </a:rPr>
              <a:t>All 42  questions</a:t>
            </a:r>
          </a:p>
        </p:txBody>
      </p:sp>
      <p:sp>
        <p:nvSpPr>
          <p:cNvPr id="8" name="Flowchart: Connector 7">
            <a:extLst>
              <a:ext uri="{FF2B5EF4-FFF2-40B4-BE49-F238E27FC236}">
                <a16:creationId xmlns:a16="http://schemas.microsoft.com/office/drawing/2014/main" id="{BA091202-3F11-B812-5B68-95946EF2F993}"/>
              </a:ext>
            </a:extLst>
          </p:cNvPr>
          <p:cNvSpPr/>
          <p:nvPr/>
        </p:nvSpPr>
        <p:spPr>
          <a:xfrm>
            <a:off x="3131835" y="5236504"/>
            <a:ext cx="1920213" cy="1920213"/>
          </a:xfrm>
          <a:prstGeom prst="flowChartConnector">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75390"/>
            <a:r>
              <a:rPr lang="en-GB" sz="1920">
                <a:solidFill>
                  <a:srgbClr val="FFFFFF"/>
                </a:solidFill>
                <a:latin typeface="Red Hat Display-Regular"/>
              </a:rPr>
              <a:t> 26 Mandatory Questions &amp; Action Plan</a:t>
            </a:r>
          </a:p>
        </p:txBody>
      </p:sp>
      <p:sp>
        <p:nvSpPr>
          <p:cNvPr id="9" name="Flowchart: Connector 8">
            <a:extLst>
              <a:ext uri="{FF2B5EF4-FFF2-40B4-BE49-F238E27FC236}">
                <a16:creationId xmlns:a16="http://schemas.microsoft.com/office/drawing/2014/main" id="{BC21F8C3-1218-87CE-28C7-CCE1E3060AAF}"/>
              </a:ext>
            </a:extLst>
          </p:cNvPr>
          <p:cNvSpPr/>
          <p:nvPr/>
        </p:nvSpPr>
        <p:spPr>
          <a:xfrm>
            <a:off x="7959389" y="1719430"/>
            <a:ext cx="1920213" cy="192021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75390"/>
            <a:r>
              <a:rPr lang="en-GB" sz="1920" b="1">
                <a:solidFill>
                  <a:srgbClr val="FFFFFF"/>
                </a:solidFill>
                <a:latin typeface="Red Hat Display-Regular"/>
              </a:rPr>
              <a:t>PUBLISH</a:t>
            </a:r>
            <a:r>
              <a:rPr lang="en-GB" sz="1920">
                <a:solidFill>
                  <a:srgbClr val="FFFFFF"/>
                </a:solidFill>
                <a:latin typeface="Red Hat Display-Regular"/>
              </a:rPr>
              <a:t> Standards Met or Exceeded</a:t>
            </a:r>
          </a:p>
        </p:txBody>
      </p:sp>
      <p:sp>
        <p:nvSpPr>
          <p:cNvPr id="10" name="Flowchart: Connector 9">
            <a:extLst>
              <a:ext uri="{FF2B5EF4-FFF2-40B4-BE49-F238E27FC236}">
                <a16:creationId xmlns:a16="http://schemas.microsoft.com/office/drawing/2014/main" id="{AA5407B6-7295-E02D-9482-A72E63B0F8B2}"/>
              </a:ext>
            </a:extLst>
          </p:cNvPr>
          <p:cNvSpPr/>
          <p:nvPr/>
        </p:nvSpPr>
        <p:spPr>
          <a:xfrm>
            <a:off x="10551343" y="2663202"/>
            <a:ext cx="1920213" cy="1920213"/>
          </a:xfrm>
          <a:prstGeom prst="flowChartConnecto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75390"/>
            <a:r>
              <a:rPr lang="en-GB" sz="1920" b="1">
                <a:solidFill>
                  <a:srgbClr val="FFFFFF"/>
                </a:solidFill>
                <a:latin typeface="Red Hat Display-Regular"/>
              </a:rPr>
              <a:t>REVIEW</a:t>
            </a:r>
            <a:r>
              <a:rPr lang="en-GB" sz="1920">
                <a:solidFill>
                  <a:srgbClr val="FFFFFF"/>
                </a:solidFill>
                <a:latin typeface="Red Hat Display-Regular"/>
              </a:rPr>
              <a:t> Every year</a:t>
            </a:r>
          </a:p>
        </p:txBody>
      </p:sp>
      <p:sp>
        <p:nvSpPr>
          <p:cNvPr id="11" name="Flowchart: Connector 10">
            <a:extLst>
              <a:ext uri="{FF2B5EF4-FFF2-40B4-BE49-F238E27FC236}">
                <a16:creationId xmlns:a16="http://schemas.microsoft.com/office/drawing/2014/main" id="{8E37614A-DEE4-71D4-AA69-2AED24C7F7A2}"/>
              </a:ext>
            </a:extLst>
          </p:cNvPr>
          <p:cNvSpPr/>
          <p:nvPr/>
        </p:nvSpPr>
        <p:spPr>
          <a:xfrm>
            <a:off x="11059548" y="5249811"/>
            <a:ext cx="1954181" cy="1885705"/>
          </a:xfrm>
          <a:prstGeom prst="flowChartConnector">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75390"/>
            <a:r>
              <a:rPr lang="en-GB" sz="1813" b="1">
                <a:solidFill>
                  <a:srgbClr val="FFFFFF"/>
                </a:solidFill>
                <a:latin typeface="Red Hat Display-Regular"/>
              </a:rPr>
              <a:t>PUBLISH</a:t>
            </a:r>
            <a:r>
              <a:rPr lang="en-GB" sz="1813">
                <a:solidFill>
                  <a:srgbClr val="FFFFFF"/>
                </a:solidFill>
                <a:latin typeface="Red Hat Display-Regular"/>
              </a:rPr>
              <a:t> Approaching Standards (Once only)</a:t>
            </a:r>
          </a:p>
        </p:txBody>
      </p:sp>
      <p:cxnSp>
        <p:nvCxnSpPr>
          <p:cNvPr id="12" name="Straight Arrow Connector 11">
            <a:extLst>
              <a:ext uri="{FF2B5EF4-FFF2-40B4-BE49-F238E27FC236}">
                <a16:creationId xmlns:a16="http://schemas.microsoft.com/office/drawing/2014/main" id="{6FAD34EA-7492-D4E8-F91F-1ED61960F041}"/>
              </a:ext>
            </a:extLst>
          </p:cNvPr>
          <p:cNvCxnSpPr>
            <a:cxnSpLocks/>
            <a:stCxn id="6" idx="6"/>
            <a:endCxn id="5" idx="2"/>
          </p:cNvCxnSpPr>
          <p:nvPr/>
        </p:nvCxnSpPr>
        <p:spPr>
          <a:xfrm flipV="1">
            <a:off x="2356089" y="2697494"/>
            <a:ext cx="541897" cy="3526"/>
          </a:xfrm>
          <a:prstGeom prst="straightConnector1">
            <a:avLst/>
          </a:prstGeom>
          <a:ln w="571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3" name="Straight Arrow Connector 12">
            <a:extLst>
              <a:ext uri="{FF2B5EF4-FFF2-40B4-BE49-F238E27FC236}">
                <a16:creationId xmlns:a16="http://schemas.microsoft.com/office/drawing/2014/main" id="{54A991FE-FF42-1F3B-2E6D-ED6DB1C01D30}"/>
              </a:ext>
            </a:extLst>
          </p:cNvPr>
          <p:cNvCxnSpPr>
            <a:cxnSpLocks/>
          </p:cNvCxnSpPr>
          <p:nvPr/>
        </p:nvCxnSpPr>
        <p:spPr>
          <a:xfrm>
            <a:off x="4597912" y="2874855"/>
            <a:ext cx="892028" cy="0"/>
          </a:xfrm>
          <a:prstGeom prst="straightConnector1">
            <a:avLst/>
          </a:prstGeom>
          <a:ln w="571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5" name="Straight Arrow Connector 14">
            <a:extLst>
              <a:ext uri="{FF2B5EF4-FFF2-40B4-BE49-F238E27FC236}">
                <a16:creationId xmlns:a16="http://schemas.microsoft.com/office/drawing/2014/main" id="{745EFE91-51D7-CEAE-CD2D-25B47BD52F15}"/>
              </a:ext>
            </a:extLst>
          </p:cNvPr>
          <p:cNvCxnSpPr>
            <a:cxnSpLocks/>
          </p:cNvCxnSpPr>
          <p:nvPr/>
        </p:nvCxnSpPr>
        <p:spPr>
          <a:xfrm>
            <a:off x="7097507" y="2874855"/>
            <a:ext cx="892028" cy="0"/>
          </a:xfrm>
          <a:prstGeom prst="straightConnector1">
            <a:avLst/>
          </a:prstGeom>
          <a:ln w="571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9" name="Connector: Curved 18">
            <a:extLst>
              <a:ext uri="{FF2B5EF4-FFF2-40B4-BE49-F238E27FC236}">
                <a16:creationId xmlns:a16="http://schemas.microsoft.com/office/drawing/2014/main" id="{BF5A8DC8-896F-46C1-EBBF-0A608C118C5D}"/>
              </a:ext>
            </a:extLst>
          </p:cNvPr>
          <p:cNvCxnSpPr>
            <a:cxnSpLocks/>
          </p:cNvCxnSpPr>
          <p:nvPr/>
        </p:nvCxnSpPr>
        <p:spPr>
          <a:xfrm rot="5400000" flipH="1">
            <a:off x="7461706" y="333803"/>
            <a:ext cx="925815" cy="7653357"/>
          </a:xfrm>
          <a:prstGeom prst="curvedConnector3">
            <a:avLst>
              <a:gd name="adj1" fmla="val -233278"/>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50">
            <a:extLst>
              <a:ext uri="{FF2B5EF4-FFF2-40B4-BE49-F238E27FC236}">
                <a16:creationId xmlns:a16="http://schemas.microsoft.com/office/drawing/2014/main" id="{744A28F5-C096-8E01-F086-223ADD02B9B4}"/>
              </a:ext>
            </a:extLst>
          </p:cNvPr>
          <p:cNvSpPr txBox="1"/>
          <p:nvPr/>
        </p:nvSpPr>
        <p:spPr>
          <a:xfrm>
            <a:off x="1278574" y="5016895"/>
            <a:ext cx="3019551" cy="426720"/>
          </a:xfrm>
          <a:prstGeom prst="rect">
            <a:avLst/>
          </a:prstGeom>
          <a:noFill/>
        </p:spPr>
        <p:txBody>
          <a:bodyPr wrap="square" lIns="97536" tIns="48768" rIns="97536" bIns="48768" rtlCol="0" anchor="t">
            <a:spAutoFit/>
          </a:bodyP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defTabSz="975390"/>
            <a:r>
              <a:rPr lang="en-GB" sz="2133" b="1">
                <a:solidFill>
                  <a:srgbClr val="FFFFFF"/>
                </a:solidFill>
                <a:latin typeface="Red Hat Display-Regular"/>
              </a:rPr>
              <a:t>Deadline: 30th June</a:t>
            </a:r>
            <a:endParaRPr lang="en-GB" sz="2133" b="1">
              <a:solidFill>
                <a:srgbClr val="FFFFFF"/>
              </a:solidFill>
              <a:latin typeface="Red Hat Display-Regular"/>
              <a:cs typeface="Calibri"/>
            </a:endParaRPr>
          </a:p>
        </p:txBody>
      </p:sp>
      <p:cxnSp>
        <p:nvCxnSpPr>
          <p:cNvPr id="21" name="Straight Arrow Connector 20">
            <a:extLst>
              <a:ext uri="{FF2B5EF4-FFF2-40B4-BE49-F238E27FC236}">
                <a16:creationId xmlns:a16="http://schemas.microsoft.com/office/drawing/2014/main" id="{4D3A4A96-4BAE-1FD3-3FCF-DB86D94FF937}"/>
              </a:ext>
            </a:extLst>
          </p:cNvPr>
          <p:cNvCxnSpPr>
            <a:cxnSpLocks/>
          </p:cNvCxnSpPr>
          <p:nvPr/>
        </p:nvCxnSpPr>
        <p:spPr>
          <a:xfrm>
            <a:off x="9879602" y="2874856"/>
            <a:ext cx="671741" cy="779607"/>
          </a:xfrm>
          <a:prstGeom prst="straightConnector1">
            <a:avLst/>
          </a:prstGeom>
          <a:ln w="571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3" name="Text Placeholder 1">
            <a:extLst>
              <a:ext uri="{FF2B5EF4-FFF2-40B4-BE49-F238E27FC236}">
                <a16:creationId xmlns:a16="http://schemas.microsoft.com/office/drawing/2014/main" id="{EAECE6BE-1548-7B68-6F44-53BAF020EB27}"/>
              </a:ext>
            </a:extLst>
          </p:cNvPr>
          <p:cNvSpPr txBox="1">
            <a:spLocks/>
          </p:cNvSpPr>
          <p:nvPr/>
        </p:nvSpPr>
        <p:spPr>
          <a:xfrm>
            <a:off x="2897986" y="777280"/>
            <a:ext cx="10369973" cy="4174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75390">
              <a:spcBef>
                <a:spcPts val="1067"/>
              </a:spcBef>
              <a:buNone/>
            </a:pPr>
            <a:r>
              <a:rPr lang="en-US" sz="2987" b="1">
                <a:solidFill>
                  <a:srgbClr val="FFFFFF"/>
                </a:solidFill>
                <a:latin typeface="Red Hat Display-Regular"/>
              </a:rPr>
              <a:t>Your ‘Toolkit Journey’ – start now!</a:t>
            </a:r>
          </a:p>
        </p:txBody>
      </p:sp>
    </p:spTree>
    <p:extLst>
      <p:ext uri="{BB962C8B-B14F-4D97-AF65-F5344CB8AC3E}">
        <p14:creationId xmlns:p14="http://schemas.microsoft.com/office/powerpoint/2010/main" val="435951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0CFB4-84B0-946D-8248-7A2DF1C7BB2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FF6EDB2-7452-8387-5803-61EA778D0A90}"/>
              </a:ext>
            </a:extLst>
          </p:cNvPr>
          <p:cNvSpPr>
            <a:spLocks noGrp="1"/>
          </p:cNvSpPr>
          <p:nvPr>
            <p:ph type="body" sz="quarter" idx="10"/>
          </p:nvPr>
        </p:nvSpPr>
        <p:spPr>
          <a:xfrm>
            <a:off x="1418348" y="1719169"/>
            <a:ext cx="10174454" cy="417429"/>
          </a:xfrm>
        </p:spPr>
        <p:txBody>
          <a:bodyPr/>
          <a:lstStyle/>
          <a:p>
            <a:r>
              <a:rPr lang="en-GB" sz="1920" noProof="0" dirty="0"/>
              <a:t>“A hacker is an unauthorised user who attempts to gain access to an information system.”</a:t>
            </a:r>
          </a:p>
        </p:txBody>
      </p:sp>
      <p:sp>
        <p:nvSpPr>
          <p:cNvPr id="3" name="Text Placeholder 2">
            <a:extLst>
              <a:ext uri="{FF2B5EF4-FFF2-40B4-BE49-F238E27FC236}">
                <a16:creationId xmlns:a16="http://schemas.microsoft.com/office/drawing/2014/main" id="{5534660F-02CC-F7F8-93AF-D3229896875D}"/>
              </a:ext>
            </a:extLst>
          </p:cNvPr>
          <p:cNvSpPr>
            <a:spLocks noGrp="1"/>
          </p:cNvSpPr>
          <p:nvPr>
            <p:ph type="body" sz="quarter" idx="11"/>
          </p:nvPr>
        </p:nvSpPr>
        <p:spPr>
          <a:xfrm>
            <a:off x="6972300" y="2346136"/>
            <a:ext cx="5562601" cy="4029263"/>
          </a:xfrm>
        </p:spPr>
        <p:txBody>
          <a:bodyPr/>
          <a:lstStyle/>
          <a:p>
            <a:pPr marL="304810" indent="-304810">
              <a:lnSpc>
                <a:spcPct val="100000"/>
              </a:lnSpc>
              <a:spcBef>
                <a:spcPts val="600"/>
              </a:spcBef>
              <a:spcAft>
                <a:spcPts val="600"/>
              </a:spcAft>
              <a:buFont typeface="Wingdings" panose="05000000000000000000" pitchFamily="2" charset="2"/>
              <a:buChar char="v"/>
            </a:pPr>
            <a:r>
              <a:rPr lang="en-GB" sz="1600" b="1" noProof="0" dirty="0"/>
              <a:t>Black Hat</a:t>
            </a:r>
          </a:p>
          <a:p>
            <a:pPr marL="792505" lvl="1" indent="-304810">
              <a:lnSpc>
                <a:spcPct val="100000"/>
              </a:lnSpc>
              <a:spcBef>
                <a:spcPts val="600"/>
              </a:spcBef>
              <a:spcAft>
                <a:spcPts val="600"/>
              </a:spcAft>
              <a:buFont typeface="Arial" panose="020B0604020202020204" pitchFamily="34" charset="0"/>
              <a:buChar char="•"/>
            </a:pPr>
            <a:r>
              <a:rPr lang="en-GB" sz="1600" noProof="0" dirty="0"/>
              <a:t>Ignore the law</a:t>
            </a:r>
          </a:p>
          <a:p>
            <a:pPr marL="792505" lvl="1" indent="-304810">
              <a:lnSpc>
                <a:spcPct val="100000"/>
              </a:lnSpc>
              <a:spcBef>
                <a:spcPts val="600"/>
              </a:spcBef>
              <a:spcAft>
                <a:spcPts val="600"/>
              </a:spcAft>
              <a:buFont typeface="Arial" panose="020B0604020202020204" pitchFamily="34" charset="0"/>
              <a:buChar char="•"/>
            </a:pPr>
            <a:r>
              <a:rPr lang="en-GB" sz="1600" noProof="0" dirty="0"/>
              <a:t>No/broken moral compass</a:t>
            </a:r>
          </a:p>
          <a:p>
            <a:pPr marL="304810" indent="-304810">
              <a:lnSpc>
                <a:spcPct val="100000"/>
              </a:lnSpc>
              <a:spcBef>
                <a:spcPts val="600"/>
              </a:spcBef>
              <a:spcAft>
                <a:spcPts val="600"/>
              </a:spcAft>
              <a:buFont typeface="Wingdings" panose="05000000000000000000" pitchFamily="2" charset="2"/>
              <a:buChar char="v"/>
            </a:pPr>
            <a:r>
              <a:rPr lang="en-GB" sz="1600" b="1" noProof="0" dirty="0"/>
              <a:t>Grey Hat</a:t>
            </a:r>
          </a:p>
          <a:p>
            <a:pPr marL="792505" lvl="1" indent="-304810">
              <a:lnSpc>
                <a:spcPct val="100000"/>
              </a:lnSpc>
              <a:spcBef>
                <a:spcPts val="600"/>
              </a:spcBef>
              <a:spcAft>
                <a:spcPts val="600"/>
              </a:spcAft>
              <a:buFont typeface="Arial" panose="020B0604020202020204" pitchFamily="34" charset="0"/>
              <a:buChar char="•"/>
            </a:pPr>
            <a:r>
              <a:rPr lang="en-GB" sz="1600" noProof="0" dirty="0"/>
              <a:t>Bend the law</a:t>
            </a:r>
          </a:p>
          <a:p>
            <a:pPr marL="792505" lvl="1" indent="-304810">
              <a:lnSpc>
                <a:spcPct val="100000"/>
              </a:lnSpc>
              <a:spcBef>
                <a:spcPts val="600"/>
              </a:spcBef>
              <a:spcAft>
                <a:spcPts val="600"/>
              </a:spcAft>
              <a:buFont typeface="Arial" panose="020B0604020202020204" pitchFamily="34" charset="0"/>
              <a:buChar char="•"/>
            </a:pPr>
            <a:r>
              <a:rPr lang="en-GB" sz="1600" noProof="0" dirty="0"/>
              <a:t>Moral compass / personal code</a:t>
            </a:r>
          </a:p>
          <a:p>
            <a:pPr marL="304810" indent="-304810">
              <a:lnSpc>
                <a:spcPct val="100000"/>
              </a:lnSpc>
              <a:spcBef>
                <a:spcPts val="600"/>
              </a:spcBef>
              <a:spcAft>
                <a:spcPts val="600"/>
              </a:spcAft>
              <a:buFont typeface="Wingdings" panose="05000000000000000000" pitchFamily="2" charset="2"/>
              <a:buChar char="v"/>
            </a:pPr>
            <a:r>
              <a:rPr lang="en-GB" sz="1600" b="1" noProof="0" dirty="0"/>
              <a:t>White Hat</a:t>
            </a:r>
          </a:p>
          <a:p>
            <a:pPr marL="792505" lvl="1" indent="-304810">
              <a:lnSpc>
                <a:spcPct val="100000"/>
              </a:lnSpc>
              <a:spcBef>
                <a:spcPts val="600"/>
              </a:spcBef>
              <a:spcAft>
                <a:spcPts val="600"/>
              </a:spcAft>
              <a:buFont typeface="Arial" panose="020B0604020202020204" pitchFamily="34" charset="0"/>
              <a:buChar char="•"/>
            </a:pPr>
            <a:r>
              <a:rPr lang="en-GB" sz="1600" noProof="0" dirty="0"/>
              <a:t>Follow the law</a:t>
            </a:r>
          </a:p>
          <a:p>
            <a:pPr marL="792505" lvl="1" indent="-304810">
              <a:lnSpc>
                <a:spcPct val="100000"/>
              </a:lnSpc>
              <a:spcBef>
                <a:spcPts val="600"/>
              </a:spcBef>
              <a:spcAft>
                <a:spcPts val="600"/>
              </a:spcAft>
              <a:buFont typeface="Arial" panose="020B0604020202020204" pitchFamily="34" charset="0"/>
              <a:buChar char="•"/>
            </a:pPr>
            <a:r>
              <a:rPr lang="en-GB" sz="1600" noProof="0" dirty="0"/>
              <a:t>Strong moral compass / code of conduct</a:t>
            </a:r>
          </a:p>
          <a:p>
            <a:pPr marL="792505" lvl="1" indent="-304810">
              <a:lnSpc>
                <a:spcPct val="100000"/>
              </a:lnSpc>
              <a:spcBef>
                <a:spcPts val="600"/>
              </a:spcBef>
              <a:spcAft>
                <a:spcPts val="600"/>
              </a:spcAft>
              <a:buFont typeface="Arial" panose="020B0604020202020204" pitchFamily="34" charset="0"/>
              <a:buChar char="•"/>
            </a:pPr>
            <a:r>
              <a:rPr lang="en-GB" sz="1600" noProof="0" dirty="0"/>
              <a:t>Boring</a:t>
            </a:r>
            <a:endParaRPr lang="en-GB" sz="1600" i="1" noProof="0" dirty="0"/>
          </a:p>
        </p:txBody>
      </p:sp>
      <p:pic>
        <p:nvPicPr>
          <p:cNvPr id="6" name="Picture 2">
            <a:extLst>
              <a:ext uri="{FF2B5EF4-FFF2-40B4-BE49-F238E27FC236}">
                <a16:creationId xmlns:a16="http://schemas.microsoft.com/office/drawing/2014/main" id="{16E59259-FE27-46EA-8880-E432DFA4C8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728" y="2346137"/>
            <a:ext cx="6193346" cy="3249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5289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5">
            <a:extLst>
              <a:ext uri="{FF2B5EF4-FFF2-40B4-BE49-F238E27FC236}">
                <a16:creationId xmlns:a16="http://schemas.microsoft.com/office/drawing/2014/main" id="{B61A6684-BE6D-4949-82D2-D0B8EEE30AC9}"/>
              </a:ext>
            </a:extLst>
          </p:cNvPr>
          <p:cNvGraphicFramePr>
            <a:graphicFrameLocks noGrp="1"/>
          </p:cNvGraphicFramePr>
          <p:nvPr/>
        </p:nvGraphicFramePr>
        <p:xfrm>
          <a:off x="1209370" y="1321665"/>
          <a:ext cx="11216640" cy="45195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Arrow: Curved Up 8">
            <a:extLst>
              <a:ext uri="{FF2B5EF4-FFF2-40B4-BE49-F238E27FC236}">
                <a16:creationId xmlns:a16="http://schemas.microsoft.com/office/drawing/2014/main" id="{A60C3F3F-0151-EDBE-A1BD-25DA2FDADE1D}"/>
              </a:ext>
            </a:extLst>
          </p:cNvPr>
          <p:cNvSpPr/>
          <p:nvPr/>
        </p:nvSpPr>
        <p:spPr>
          <a:xfrm flipH="1">
            <a:off x="1825136" y="4535422"/>
            <a:ext cx="9524258" cy="729681"/>
          </a:xfrm>
          <a:prstGeom prst="curvedUpArrow">
            <a:avLst/>
          </a:prstGeom>
          <a:solidFill>
            <a:srgbClr val="513089"/>
          </a:solidFill>
          <a:ln w="38100" cap="flat" cmpd="sng" algn="ctr">
            <a:solidFill>
              <a:srgbClr val="513089">
                <a:shade val="50000"/>
              </a:srgb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rgbClr val="FEFCFF"/>
                </a:solidFill>
                <a:latin typeface="Calibri" panose="020F0502020204030204"/>
              </a:defRPr>
            </a:lvl1pPr>
            <a:lvl2pPr marL="457200" algn="l" rtl="0" fontAlgn="base">
              <a:spcBef>
                <a:spcPct val="0"/>
              </a:spcBef>
              <a:spcAft>
                <a:spcPct val="0"/>
              </a:spcAft>
              <a:defRPr kern="1200">
                <a:solidFill>
                  <a:srgbClr val="FEFCFF"/>
                </a:solidFill>
                <a:latin typeface="Calibri" panose="020F0502020204030204"/>
              </a:defRPr>
            </a:lvl2pPr>
            <a:lvl3pPr marL="914400" algn="l" rtl="0" fontAlgn="base">
              <a:spcBef>
                <a:spcPct val="0"/>
              </a:spcBef>
              <a:spcAft>
                <a:spcPct val="0"/>
              </a:spcAft>
              <a:defRPr kern="1200">
                <a:solidFill>
                  <a:srgbClr val="FEFCFF"/>
                </a:solidFill>
                <a:latin typeface="Calibri" panose="020F0502020204030204"/>
              </a:defRPr>
            </a:lvl3pPr>
            <a:lvl4pPr marL="1371600" algn="l" rtl="0" fontAlgn="base">
              <a:spcBef>
                <a:spcPct val="0"/>
              </a:spcBef>
              <a:spcAft>
                <a:spcPct val="0"/>
              </a:spcAft>
              <a:defRPr kern="1200">
                <a:solidFill>
                  <a:srgbClr val="FEFCFF"/>
                </a:solidFill>
                <a:latin typeface="Calibri" panose="020F0502020204030204"/>
              </a:defRPr>
            </a:lvl4pPr>
            <a:lvl5pPr marL="1828800" algn="l" rtl="0" fontAlgn="base">
              <a:spcBef>
                <a:spcPct val="0"/>
              </a:spcBef>
              <a:spcAft>
                <a:spcPct val="0"/>
              </a:spcAft>
              <a:defRPr kern="1200">
                <a:solidFill>
                  <a:srgbClr val="FEFCFF"/>
                </a:solidFill>
                <a:latin typeface="Calibri" panose="020F0502020204030204"/>
              </a:defRPr>
            </a:lvl5pPr>
            <a:lvl6pPr marL="2286000" algn="l" defTabSz="914400" rtl="0" eaLnBrk="1" latinLnBrk="0" hangingPunct="1">
              <a:defRPr kern="1200">
                <a:solidFill>
                  <a:srgbClr val="FEFCFF"/>
                </a:solidFill>
                <a:latin typeface="Calibri" panose="020F0502020204030204"/>
              </a:defRPr>
            </a:lvl6pPr>
            <a:lvl7pPr marL="2743200" algn="l" defTabSz="914400" rtl="0" eaLnBrk="1" latinLnBrk="0" hangingPunct="1">
              <a:defRPr kern="1200">
                <a:solidFill>
                  <a:srgbClr val="FEFCFF"/>
                </a:solidFill>
                <a:latin typeface="Calibri" panose="020F0502020204030204"/>
              </a:defRPr>
            </a:lvl7pPr>
            <a:lvl8pPr marL="3200400" algn="l" defTabSz="914400" rtl="0" eaLnBrk="1" latinLnBrk="0" hangingPunct="1">
              <a:defRPr kern="1200">
                <a:solidFill>
                  <a:srgbClr val="FEFCFF"/>
                </a:solidFill>
                <a:latin typeface="Calibri" panose="020F0502020204030204"/>
              </a:defRPr>
            </a:lvl8pPr>
            <a:lvl9pPr marL="3657600" algn="l" defTabSz="914400" rtl="0" eaLnBrk="1" latinLnBrk="0" hangingPunct="1">
              <a:defRPr kern="1200">
                <a:solidFill>
                  <a:srgbClr val="FEFCFF"/>
                </a:solidFill>
                <a:latin typeface="Calibri" panose="020F0502020204030204"/>
              </a:defRPr>
            </a:lvl9pPr>
          </a:lstStyle>
          <a:p>
            <a:pPr algn="ctr" defTabSz="975390"/>
            <a:endParaRPr lang="en-GB" sz="1920">
              <a:solidFill>
                <a:srgbClr val="292858"/>
              </a:solidFill>
            </a:endParaRPr>
          </a:p>
        </p:txBody>
      </p:sp>
      <p:sp>
        <p:nvSpPr>
          <p:cNvPr id="10" name="TextBox 26">
            <a:extLst>
              <a:ext uri="{FF2B5EF4-FFF2-40B4-BE49-F238E27FC236}">
                <a16:creationId xmlns:a16="http://schemas.microsoft.com/office/drawing/2014/main" id="{4D6B03AF-3FB9-C2AE-3AF6-FFF3CA810AA4}"/>
              </a:ext>
            </a:extLst>
          </p:cNvPr>
          <p:cNvSpPr txBox="1"/>
          <p:nvPr/>
        </p:nvSpPr>
        <p:spPr>
          <a:xfrm>
            <a:off x="4820668" y="5265103"/>
            <a:ext cx="3610001" cy="683264"/>
          </a:xfrm>
          <a:prstGeom prst="rect">
            <a:avLst/>
          </a:prstGeom>
          <a:noFill/>
        </p:spPr>
        <p:txBody>
          <a:bodyPr wrap="square" rtlCol="0">
            <a:spAutoFit/>
          </a:bodyPr>
          <a:lstStyle>
            <a:defPPr>
              <a:defRPr lang="en-US"/>
            </a:defPPr>
            <a:lvl1pPr algn="l" rtl="0" fontAlgn="base">
              <a:spcBef>
                <a:spcPct val="0"/>
              </a:spcBef>
              <a:spcAft>
                <a:spcPct val="0"/>
              </a:spcAft>
              <a:defRPr kern="1200">
                <a:solidFill>
                  <a:srgbClr val="292858"/>
                </a:solidFill>
                <a:latin typeface="Arial" pitchFamily="34" charset="0"/>
              </a:defRPr>
            </a:lvl1pPr>
            <a:lvl2pPr marL="457200" algn="l" rtl="0" fontAlgn="base">
              <a:spcBef>
                <a:spcPct val="0"/>
              </a:spcBef>
              <a:spcAft>
                <a:spcPct val="0"/>
              </a:spcAft>
              <a:defRPr kern="1200">
                <a:solidFill>
                  <a:srgbClr val="292858"/>
                </a:solidFill>
                <a:latin typeface="Arial" pitchFamily="34" charset="0"/>
              </a:defRPr>
            </a:lvl2pPr>
            <a:lvl3pPr marL="914400" algn="l" rtl="0" fontAlgn="base">
              <a:spcBef>
                <a:spcPct val="0"/>
              </a:spcBef>
              <a:spcAft>
                <a:spcPct val="0"/>
              </a:spcAft>
              <a:defRPr kern="1200">
                <a:solidFill>
                  <a:srgbClr val="292858"/>
                </a:solidFill>
                <a:latin typeface="Arial" pitchFamily="34" charset="0"/>
              </a:defRPr>
            </a:lvl3pPr>
            <a:lvl4pPr marL="1371600" algn="l" rtl="0" fontAlgn="base">
              <a:spcBef>
                <a:spcPct val="0"/>
              </a:spcBef>
              <a:spcAft>
                <a:spcPct val="0"/>
              </a:spcAft>
              <a:defRPr kern="1200">
                <a:solidFill>
                  <a:srgbClr val="292858"/>
                </a:solidFill>
                <a:latin typeface="Arial" pitchFamily="34" charset="0"/>
              </a:defRPr>
            </a:lvl4pPr>
            <a:lvl5pPr marL="1828800" algn="l" rtl="0" fontAlgn="base">
              <a:spcBef>
                <a:spcPct val="0"/>
              </a:spcBef>
              <a:spcAft>
                <a:spcPct val="0"/>
              </a:spcAft>
              <a:defRPr kern="1200">
                <a:solidFill>
                  <a:srgbClr val="292858"/>
                </a:solidFill>
                <a:latin typeface="Arial" pitchFamily="34" charset="0"/>
              </a:defRPr>
            </a:lvl5pPr>
            <a:lvl6pPr marL="2286000" algn="l" defTabSz="914400" rtl="0" eaLnBrk="1" latinLnBrk="0" hangingPunct="1">
              <a:defRPr kern="1200">
                <a:solidFill>
                  <a:srgbClr val="292858"/>
                </a:solidFill>
                <a:latin typeface="Arial" pitchFamily="34" charset="0"/>
              </a:defRPr>
            </a:lvl6pPr>
            <a:lvl7pPr marL="2743200" algn="l" defTabSz="914400" rtl="0" eaLnBrk="1" latinLnBrk="0" hangingPunct="1">
              <a:defRPr kern="1200">
                <a:solidFill>
                  <a:srgbClr val="292858"/>
                </a:solidFill>
                <a:latin typeface="Arial" pitchFamily="34" charset="0"/>
              </a:defRPr>
            </a:lvl7pPr>
            <a:lvl8pPr marL="3200400" algn="l" defTabSz="914400" rtl="0" eaLnBrk="1" latinLnBrk="0" hangingPunct="1">
              <a:defRPr kern="1200">
                <a:solidFill>
                  <a:srgbClr val="292858"/>
                </a:solidFill>
                <a:latin typeface="Arial" pitchFamily="34" charset="0"/>
              </a:defRPr>
            </a:lvl8pPr>
            <a:lvl9pPr marL="3657600" algn="l" defTabSz="914400" rtl="0" eaLnBrk="1" latinLnBrk="0" hangingPunct="1">
              <a:defRPr kern="1200">
                <a:solidFill>
                  <a:srgbClr val="292858"/>
                </a:solidFill>
                <a:latin typeface="Arial" pitchFamily="34" charset="0"/>
              </a:defRPr>
            </a:lvl9pPr>
          </a:lstStyle>
          <a:p>
            <a:pPr algn="ctr" defTabSz="975390"/>
            <a:r>
              <a:rPr lang="en-GB" sz="1920">
                <a:solidFill>
                  <a:srgbClr val="FFFFFF"/>
                </a:solidFill>
                <a:latin typeface="Calibri" panose="020F0502020204030204"/>
              </a:rPr>
              <a:t>Keep your DSPT up to date. Republish at least once a year</a:t>
            </a:r>
          </a:p>
        </p:txBody>
      </p:sp>
      <p:sp>
        <p:nvSpPr>
          <p:cNvPr id="11" name="Text Placeholder 1">
            <a:extLst>
              <a:ext uri="{FF2B5EF4-FFF2-40B4-BE49-F238E27FC236}">
                <a16:creationId xmlns:a16="http://schemas.microsoft.com/office/drawing/2014/main" id="{D87C7EA0-80D5-2322-4D1E-977396621289}"/>
              </a:ext>
            </a:extLst>
          </p:cNvPr>
          <p:cNvSpPr txBox="1">
            <a:spLocks/>
          </p:cNvSpPr>
          <p:nvPr/>
        </p:nvSpPr>
        <p:spPr>
          <a:xfrm>
            <a:off x="2638002" y="904235"/>
            <a:ext cx="10369973" cy="4174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75390">
              <a:spcBef>
                <a:spcPts val="1067"/>
              </a:spcBef>
              <a:buNone/>
            </a:pPr>
            <a:r>
              <a:rPr lang="en-US" sz="2987" b="1">
                <a:solidFill>
                  <a:srgbClr val="FFFFFF"/>
                </a:solidFill>
                <a:latin typeface="Red Hat Display-Regular"/>
              </a:rPr>
              <a:t>If you’re completed in previous years:</a:t>
            </a:r>
            <a:br>
              <a:rPr lang="en-US" sz="2987" b="1">
                <a:solidFill>
                  <a:srgbClr val="FFFFFF"/>
                </a:solidFill>
                <a:latin typeface="Red Hat Display-Regular"/>
              </a:rPr>
            </a:br>
            <a:r>
              <a:rPr lang="en-US" sz="2987" b="1">
                <a:solidFill>
                  <a:srgbClr val="FFFFFF"/>
                </a:solidFill>
                <a:latin typeface="Red Hat Display-Regular"/>
              </a:rPr>
              <a:t>You’re halfway there!</a:t>
            </a:r>
          </a:p>
        </p:txBody>
      </p:sp>
    </p:spTree>
    <p:extLst>
      <p:ext uri="{BB962C8B-B14F-4D97-AF65-F5344CB8AC3E}">
        <p14:creationId xmlns:p14="http://schemas.microsoft.com/office/powerpoint/2010/main" val="30650901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F5BA80-125A-40D4-0F95-F57079B2A8E1}"/>
              </a:ext>
            </a:extLst>
          </p:cNvPr>
          <p:cNvSpPr>
            <a:spLocks noGrp="1"/>
          </p:cNvSpPr>
          <p:nvPr>
            <p:ph type="body" sz="quarter" idx="10"/>
          </p:nvPr>
        </p:nvSpPr>
        <p:spPr/>
        <p:txBody>
          <a:bodyPr lIns="0" tIns="0" rIns="0" bIns="0" anchor="t"/>
          <a:lstStyle/>
          <a:p>
            <a:r>
              <a:rPr lang="en-US"/>
              <a:t>AI</a:t>
            </a:r>
          </a:p>
        </p:txBody>
      </p:sp>
      <p:sp>
        <p:nvSpPr>
          <p:cNvPr id="3" name="Text Placeholder 2">
            <a:extLst>
              <a:ext uri="{FF2B5EF4-FFF2-40B4-BE49-F238E27FC236}">
                <a16:creationId xmlns:a16="http://schemas.microsoft.com/office/drawing/2014/main" id="{56E3D630-3120-9AC2-B69F-BB0D1E451303}"/>
              </a:ext>
            </a:extLst>
          </p:cNvPr>
          <p:cNvSpPr>
            <a:spLocks noGrp="1"/>
          </p:cNvSpPr>
          <p:nvPr>
            <p:ph type="body" sz="quarter" idx="11"/>
          </p:nvPr>
        </p:nvSpPr>
        <p:spPr/>
        <p:txBody>
          <a:bodyPr lIns="0" tIns="0" rIns="0" bIns="0" numCol="1" spcCol="720000" anchor="t"/>
          <a:lstStyle/>
          <a:p>
            <a:r>
              <a:rPr lang="en-GB" sz="2773" b="1">
                <a:solidFill>
                  <a:srgbClr val="292858"/>
                </a:solidFill>
                <a:ea typeface="+mn-lt"/>
                <a:cs typeface="+mn-lt"/>
              </a:rPr>
              <a:t>The Oxford Statement on the Responsible use of Generative AI in Social</a:t>
            </a:r>
            <a:endParaRPr lang="en-US"/>
          </a:p>
        </p:txBody>
      </p:sp>
      <p:pic>
        <p:nvPicPr>
          <p:cNvPr id="4" name="Picture 3" descr="A black and white logo&#10;&#10;Description automatically generated">
            <a:extLst>
              <a:ext uri="{FF2B5EF4-FFF2-40B4-BE49-F238E27FC236}">
                <a16:creationId xmlns:a16="http://schemas.microsoft.com/office/drawing/2014/main" id="{C3173338-49C1-08C9-0547-79C8363D9B4B}"/>
              </a:ext>
            </a:extLst>
          </p:cNvPr>
          <p:cNvPicPr>
            <a:picLocks noChangeAspect="1"/>
          </p:cNvPicPr>
          <p:nvPr/>
        </p:nvPicPr>
        <p:blipFill>
          <a:blip r:embed="rId2"/>
          <a:stretch>
            <a:fillRect/>
          </a:stretch>
        </p:blipFill>
        <p:spPr>
          <a:xfrm>
            <a:off x="859386" y="2131753"/>
            <a:ext cx="10139680" cy="1056640"/>
          </a:xfrm>
          <a:prstGeom prst="rect">
            <a:avLst/>
          </a:prstGeom>
        </p:spPr>
      </p:pic>
      <p:sp>
        <p:nvSpPr>
          <p:cNvPr id="5" name="TextBox 4">
            <a:extLst>
              <a:ext uri="{FF2B5EF4-FFF2-40B4-BE49-F238E27FC236}">
                <a16:creationId xmlns:a16="http://schemas.microsoft.com/office/drawing/2014/main" id="{D4E1B14B-263A-04C4-85AF-49D6A0FA2EEA}"/>
              </a:ext>
            </a:extLst>
          </p:cNvPr>
          <p:cNvSpPr txBox="1"/>
          <p:nvPr/>
        </p:nvSpPr>
        <p:spPr>
          <a:xfrm>
            <a:off x="770163" y="3427060"/>
            <a:ext cx="10314432" cy="1367297"/>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marL="304810" indent="-304810" defTabSz="975390">
              <a:lnSpc>
                <a:spcPct val="90000"/>
              </a:lnSpc>
              <a:spcBef>
                <a:spcPts val="800"/>
              </a:spcBef>
              <a:buFont typeface="Arial"/>
              <a:buChar char="•"/>
            </a:pPr>
            <a:r>
              <a:rPr lang="en-GB" sz="1920" dirty="0">
                <a:solidFill>
                  <a:srgbClr val="292858"/>
                </a:solidFill>
                <a:latin typeface="Red Hat Display-Regular"/>
                <a:cs typeface="Arial"/>
              </a:rPr>
              <a:t>First of a series of ‘AI in adult social care’ roundtable events to take place as part of a co-production initiative for people in adult social care</a:t>
            </a:r>
            <a:endParaRPr lang="en-US" sz="1920" dirty="0">
              <a:solidFill>
                <a:srgbClr val="292858"/>
              </a:solidFill>
              <a:latin typeface="Red Hat Display-Regular"/>
              <a:cs typeface="Arial"/>
            </a:endParaRPr>
          </a:p>
          <a:p>
            <a:pPr marL="304810" indent="-304810" defTabSz="975390">
              <a:lnSpc>
                <a:spcPct val="90000"/>
              </a:lnSpc>
              <a:spcBef>
                <a:spcPts val="800"/>
              </a:spcBef>
              <a:buFont typeface="Arial"/>
              <a:buChar char="•"/>
            </a:pPr>
            <a:r>
              <a:rPr lang="en-GB" sz="1920" dirty="0">
                <a:solidFill>
                  <a:srgbClr val="292858"/>
                </a:solidFill>
                <a:latin typeface="Red Hat Display-Regular"/>
                <a:cs typeface="Arial"/>
              </a:rPr>
              <a:t>Representatives from over 30 organisations took part (ADASS were present)</a:t>
            </a:r>
          </a:p>
          <a:p>
            <a:pPr marL="304810" indent="-304810" defTabSz="975390">
              <a:lnSpc>
                <a:spcPct val="90000"/>
              </a:lnSpc>
              <a:spcBef>
                <a:spcPts val="800"/>
              </a:spcBef>
              <a:buFont typeface="Arial"/>
              <a:buChar char="•"/>
            </a:pPr>
            <a:endParaRPr lang="en-GB" sz="1920">
              <a:solidFill>
                <a:srgbClr val="292858"/>
              </a:solidFill>
              <a:latin typeface="Arial"/>
              <a:cs typeface="Arial"/>
            </a:endParaRPr>
          </a:p>
        </p:txBody>
      </p:sp>
      <p:pic>
        <p:nvPicPr>
          <p:cNvPr id="6" name="Picture 5" descr="A screenshot of a computer screen&#10;&#10;Description automatically generated">
            <a:extLst>
              <a:ext uri="{FF2B5EF4-FFF2-40B4-BE49-F238E27FC236}">
                <a16:creationId xmlns:a16="http://schemas.microsoft.com/office/drawing/2014/main" id="{0AEBA455-8374-E10C-A74F-1E1287B44EA2}"/>
              </a:ext>
            </a:extLst>
          </p:cNvPr>
          <p:cNvPicPr>
            <a:picLocks noChangeAspect="1"/>
          </p:cNvPicPr>
          <p:nvPr/>
        </p:nvPicPr>
        <p:blipFill>
          <a:blip r:embed="rId3"/>
          <a:stretch>
            <a:fillRect/>
          </a:stretch>
        </p:blipFill>
        <p:spPr>
          <a:xfrm>
            <a:off x="7548823" y="4422832"/>
            <a:ext cx="4999644" cy="2577869"/>
          </a:xfrm>
          <a:prstGeom prst="rect">
            <a:avLst/>
          </a:prstGeom>
        </p:spPr>
      </p:pic>
      <p:sp>
        <p:nvSpPr>
          <p:cNvPr id="7" name="TextBox 6">
            <a:extLst>
              <a:ext uri="{FF2B5EF4-FFF2-40B4-BE49-F238E27FC236}">
                <a16:creationId xmlns:a16="http://schemas.microsoft.com/office/drawing/2014/main" id="{7C9C43B8-9123-6C69-E2DD-A4E32EA25F90}"/>
              </a:ext>
            </a:extLst>
          </p:cNvPr>
          <p:cNvSpPr txBox="1"/>
          <p:nvPr/>
        </p:nvSpPr>
        <p:spPr>
          <a:xfrm>
            <a:off x="1000702" y="5046749"/>
            <a:ext cx="5504873" cy="689420"/>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a:solidFill>
                  <a:srgbClr val="221C34"/>
                </a:solidFill>
                <a:latin typeface="Red Hat Display-Regular"/>
                <a:hlinkClick r:id="rId4"/>
              </a:rPr>
              <a:t>Oxford Project: The Responsible Use of Generative AI in Care</a:t>
            </a:r>
            <a:endParaRPr lang="en-US" sz="1920">
              <a:solidFill>
                <a:srgbClr val="221C34"/>
              </a:solidFill>
              <a:latin typeface="Red Hat Display-Regular"/>
            </a:endParaRPr>
          </a:p>
        </p:txBody>
      </p:sp>
    </p:spTree>
    <p:extLst>
      <p:ext uri="{BB962C8B-B14F-4D97-AF65-F5344CB8AC3E}">
        <p14:creationId xmlns:p14="http://schemas.microsoft.com/office/powerpoint/2010/main" val="16176701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8DC9AD-238F-CA8C-4C2E-0A681D1EF1C4}"/>
              </a:ext>
            </a:extLst>
          </p:cNvPr>
          <p:cNvSpPr>
            <a:spLocks noGrp="1"/>
          </p:cNvSpPr>
          <p:nvPr>
            <p:ph type="body" sz="quarter" idx="11"/>
          </p:nvPr>
        </p:nvSpPr>
        <p:spPr>
          <a:xfrm>
            <a:off x="965705" y="1666908"/>
            <a:ext cx="10369972" cy="4805545"/>
          </a:xfrm>
        </p:spPr>
        <p:txBody>
          <a:bodyPr lIns="0" tIns="0" rIns="0" bIns="0" numCol="1" spcCol="720000" anchor="t"/>
          <a:lstStyle/>
          <a:p>
            <a:pPr>
              <a:lnSpc>
                <a:spcPct val="90000"/>
              </a:lnSpc>
            </a:pPr>
            <a:r>
              <a:rPr lang="en-GB" sz="2987" dirty="0">
                <a:latin typeface="Red Hat Display-Regular"/>
                <a:cs typeface="Arial"/>
              </a:rPr>
              <a:t>Digital Care Hub Newsletter -</a:t>
            </a:r>
            <a:r>
              <a:rPr lang="en-GB" sz="2987" dirty="0">
                <a:latin typeface="Red Hat Display-Regular"/>
                <a:cs typeface="Arial"/>
                <a:hlinkClick r:id="rId2">
                  <a:extLst>
                    <a:ext uri="{A12FA001-AC4F-418D-AE19-62706E023703}">
                      <ahyp:hlinkClr xmlns:ahyp="http://schemas.microsoft.com/office/drawing/2018/hyperlinkcolor" val="tx"/>
                    </a:ext>
                  </a:extLst>
                </a:hlinkClick>
              </a:rPr>
              <a:t> </a:t>
            </a:r>
            <a:r>
              <a:rPr lang="en-GB" sz="2987" dirty="0">
                <a:solidFill>
                  <a:srgbClr val="FFA500"/>
                </a:solidFill>
                <a:latin typeface="Red Hat Display-Regular"/>
                <a:cs typeface="Arial"/>
                <a:hlinkClick r:id="rId2">
                  <a:extLst>
                    <a:ext uri="{A12FA001-AC4F-418D-AE19-62706E023703}">
                      <ahyp:hlinkClr xmlns:ahyp="http://schemas.microsoft.com/office/drawing/2018/hyperlinkcolor" val="tx"/>
                    </a:ext>
                  </a:extLst>
                </a:hlinkClick>
              </a:rPr>
              <a:t>https://www.digitalcarehub.co.uk/newsletter-signup/</a:t>
            </a:r>
            <a:endParaRPr lang="en-GB" sz="2987" dirty="0">
              <a:solidFill>
                <a:srgbClr val="FFA500"/>
              </a:solidFill>
              <a:latin typeface="Red Hat Display-Regular"/>
              <a:cs typeface="Arial"/>
            </a:endParaRPr>
          </a:p>
          <a:p>
            <a:pPr>
              <a:lnSpc>
                <a:spcPct val="90000"/>
              </a:lnSpc>
            </a:pPr>
            <a:endParaRPr lang="en-GB" sz="2987" dirty="0">
              <a:solidFill>
                <a:srgbClr val="292858"/>
              </a:solidFill>
              <a:latin typeface="Red Hat Display-Regular"/>
              <a:cs typeface="Arial"/>
            </a:endParaRPr>
          </a:p>
          <a:p>
            <a:pPr>
              <a:lnSpc>
                <a:spcPct val="90000"/>
              </a:lnSpc>
            </a:pPr>
            <a:r>
              <a:rPr lang="en-GB" sz="2987" dirty="0">
                <a:latin typeface="Red Hat Display-Regular"/>
                <a:cs typeface="Arial"/>
              </a:rPr>
              <a:t>Digital Care Hub Special Interest Group – contact</a:t>
            </a:r>
            <a:r>
              <a:rPr lang="en-GB" sz="2987" dirty="0">
                <a:solidFill>
                  <a:srgbClr val="F1F0EC"/>
                </a:solidFill>
                <a:latin typeface="Red Hat Display-Regular"/>
                <a:cs typeface="Arial"/>
              </a:rPr>
              <a:t> </a:t>
            </a:r>
            <a:r>
              <a:rPr lang="en-GB" sz="2987" dirty="0">
                <a:solidFill>
                  <a:srgbClr val="292858"/>
                </a:solidFill>
                <a:latin typeface="Red Hat Display-Regular"/>
                <a:cs typeface="Arial"/>
                <a:hlinkClick r:id="rId3"/>
              </a:rPr>
              <a:t>hello@digitalsocialcare.co.uk</a:t>
            </a:r>
            <a:r>
              <a:rPr lang="en-GB" sz="2987" dirty="0">
                <a:solidFill>
                  <a:srgbClr val="F1F0EC"/>
                </a:solidFill>
                <a:latin typeface="Red Hat Display-Regular"/>
                <a:cs typeface="Arial"/>
              </a:rPr>
              <a:t> </a:t>
            </a:r>
            <a:endParaRPr lang="en-US" sz="2987" dirty="0">
              <a:solidFill>
                <a:srgbClr val="292858"/>
              </a:solidFill>
              <a:latin typeface="Red Hat Display-Regular"/>
              <a:cs typeface="Arial"/>
            </a:endParaRPr>
          </a:p>
          <a:p>
            <a:pPr>
              <a:lnSpc>
                <a:spcPct val="90000"/>
              </a:lnSpc>
            </a:pPr>
            <a:endParaRPr lang="en-GB" sz="2987" dirty="0">
              <a:solidFill>
                <a:srgbClr val="292858"/>
              </a:solidFill>
              <a:latin typeface="Red Hat Display-Regular"/>
              <a:cs typeface="Arial"/>
            </a:endParaRPr>
          </a:p>
          <a:p>
            <a:pPr>
              <a:lnSpc>
                <a:spcPct val="90000"/>
              </a:lnSpc>
            </a:pPr>
            <a:r>
              <a:rPr lang="en-GB" sz="2987" b="1" dirty="0">
                <a:latin typeface="Red Hat Display-Regular"/>
                <a:cs typeface="Arial"/>
              </a:rPr>
              <a:t>NEW – </a:t>
            </a:r>
            <a:r>
              <a:rPr lang="en-GB" sz="2987" dirty="0">
                <a:latin typeface="Red Hat Display-Regular"/>
                <a:cs typeface="Arial"/>
              </a:rPr>
              <a:t>Social Care Caldicott Guardian Network – contact</a:t>
            </a:r>
            <a:r>
              <a:rPr lang="en-GB" sz="2987" dirty="0">
                <a:solidFill>
                  <a:srgbClr val="F1F0EC"/>
                </a:solidFill>
                <a:latin typeface="Red Hat Display-Regular"/>
                <a:cs typeface="Arial"/>
              </a:rPr>
              <a:t> </a:t>
            </a:r>
            <a:r>
              <a:rPr lang="en-GB" sz="2987" dirty="0">
                <a:solidFill>
                  <a:srgbClr val="292858"/>
                </a:solidFill>
                <a:latin typeface="Red Hat Display-Regular"/>
                <a:cs typeface="Arial"/>
                <a:hlinkClick r:id="rId3"/>
              </a:rPr>
              <a:t>hello@digitalsocialcare.co.uk</a:t>
            </a:r>
            <a:r>
              <a:rPr lang="en-GB" sz="2987" dirty="0">
                <a:solidFill>
                  <a:srgbClr val="F1F0EC"/>
                </a:solidFill>
                <a:latin typeface="Red Hat Display-Regular"/>
                <a:cs typeface="Arial"/>
              </a:rPr>
              <a:t> </a:t>
            </a:r>
            <a:endParaRPr lang="en-GB" dirty="0">
              <a:latin typeface="Red Hat Display-Regular"/>
            </a:endParaRPr>
          </a:p>
        </p:txBody>
      </p:sp>
      <p:sp>
        <p:nvSpPr>
          <p:cNvPr id="4" name="Text Placeholder 1">
            <a:extLst>
              <a:ext uri="{FF2B5EF4-FFF2-40B4-BE49-F238E27FC236}">
                <a16:creationId xmlns:a16="http://schemas.microsoft.com/office/drawing/2014/main" id="{9ADE9C99-EF46-CB4A-84AE-C82DF0E30149}"/>
              </a:ext>
            </a:extLst>
          </p:cNvPr>
          <p:cNvSpPr txBox="1">
            <a:spLocks/>
          </p:cNvSpPr>
          <p:nvPr/>
        </p:nvSpPr>
        <p:spPr>
          <a:xfrm>
            <a:off x="965704" y="728182"/>
            <a:ext cx="10369973" cy="417429"/>
          </a:xfrm>
          <a:prstGeom prst="rect">
            <a:avLst/>
          </a:prstGeom>
        </p:spPr>
        <p:txBody>
          <a:bodyPr lIns="97536" tIns="48768" rIns="97536" bIns="48768"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75390">
              <a:spcBef>
                <a:spcPts val="1067"/>
              </a:spcBef>
              <a:buNone/>
            </a:pPr>
            <a:r>
              <a:rPr lang="en-US" sz="3840">
                <a:solidFill>
                  <a:srgbClr val="221C34"/>
                </a:solidFill>
                <a:latin typeface="Segoe UI"/>
                <a:cs typeface="Segoe UI"/>
              </a:rPr>
              <a:t>Get Involved!</a:t>
            </a:r>
            <a:endParaRPr lang="en-US" sz="2987">
              <a:solidFill>
                <a:srgbClr val="221C34"/>
              </a:solidFill>
              <a:latin typeface="Segoe UI"/>
              <a:cs typeface="Segoe UI"/>
            </a:endParaRPr>
          </a:p>
        </p:txBody>
      </p:sp>
    </p:spTree>
    <p:extLst>
      <p:ext uri="{BB962C8B-B14F-4D97-AF65-F5344CB8AC3E}">
        <p14:creationId xmlns:p14="http://schemas.microsoft.com/office/powerpoint/2010/main" val="35868699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A9A81D-0A46-3D6C-8E92-910EB2335D88}"/>
              </a:ext>
            </a:extLst>
          </p:cNvPr>
          <p:cNvSpPr>
            <a:spLocks noGrp="1"/>
          </p:cNvSpPr>
          <p:nvPr>
            <p:ph type="body" sz="quarter" idx="11"/>
          </p:nvPr>
        </p:nvSpPr>
        <p:spPr>
          <a:xfrm>
            <a:off x="851225" y="1254784"/>
            <a:ext cx="5985431" cy="4805545"/>
          </a:xfrm>
        </p:spPr>
        <p:txBody>
          <a:bodyPr lIns="0" tIns="0" rIns="0" bIns="0" numCol="1" spcCol="720000" anchor="t"/>
          <a:lstStyle/>
          <a:p>
            <a:pPr>
              <a:lnSpc>
                <a:spcPct val="90000"/>
              </a:lnSpc>
            </a:pPr>
            <a:r>
              <a:rPr lang="en-GB" sz="2560" dirty="0">
                <a:latin typeface="Red Hat Display-Regular"/>
                <a:cs typeface="Arial"/>
              </a:rPr>
              <a:t>Skills for Care videos</a:t>
            </a:r>
            <a:endParaRPr lang="en-US" sz="2560" dirty="0">
              <a:latin typeface="Red Hat Display-Regular"/>
              <a:cs typeface="Arial"/>
            </a:endParaRPr>
          </a:p>
          <a:p>
            <a:pPr marL="1158276" lvl="1" indent="-365771">
              <a:lnSpc>
                <a:spcPct val="90000"/>
              </a:lnSpc>
              <a:buChar char="•"/>
            </a:pPr>
            <a:r>
              <a:rPr lang="en-GB" sz="2133" dirty="0">
                <a:solidFill>
                  <a:srgbClr val="292858"/>
                </a:solidFill>
                <a:latin typeface="Red Hat Display-Regular"/>
                <a:cs typeface="Arial"/>
                <a:hlinkClick r:id="rId2"/>
              </a:rPr>
              <a:t>Change management - sharing lessons and learnings from managers leading digital change in their services</a:t>
            </a:r>
            <a:endParaRPr lang="en-GB" sz="2133" dirty="0">
              <a:solidFill>
                <a:srgbClr val="292858"/>
              </a:solidFill>
              <a:latin typeface="Red Hat Display-Regular"/>
              <a:cs typeface="Arial"/>
            </a:endParaRPr>
          </a:p>
          <a:p>
            <a:pPr marL="1158276" lvl="1" indent="-365771">
              <a:lnSpc>
                <a:spcPct val="90000"/>
              </a:lnSpc>
              <a:buChar char="•"/>
            </a:pPr>
            <a:r>
              <a:rPr lang="en-GB" sz="2133" dirty="0">
                <a:solidFill>
                  <a:srgbClr val="292858"/>
                </a:solidFill>
                <a:latin typeface="Red Hat Display-Regular"/>
                <a:cs typeface="Arial"/>
                <a:hlinkClick r:id="rId3"/>
              </a:rPr>
              <a:t>I’m a technophobe, get me out of here – taking the fear out of digital for social care managers</a:t>
            </a:r>
            <a:endParaRPr lang="en-GB" sz="2133" dirty="0">
              <a:solidFill>
                <a:srgbClr val="292858"/>
              </a:solidFill>
              <a:latin typeface="Red Hat Display-Regular"/>
              <a:cs typeface="Arial"/>
            </a:endParaRPr>
          </a:p>
          <a:p>
            <a:pPr marL="1158276" lvl="1" indent="-365771">
              <a:lnSpc>
                <a:spcPct val="90000"/>
              </a:lnSpc>
              <a:buChar char="•"/>
            </a:pPr>
            <a:r>
              <a:rPr lang="en-GB" sz="2133" dirty="0">
                <a:solidFill>
                  <a:srgbClr val="292858"/>
                </a:solidFill>
                <a:latin typeface="Red Hat Display-Regular"/>
                <a:cs typeface="Arial"/>
                <a:hlinkClick r:id="rId4"/>
              </a:rPr>
              <a:t>How can technology support the delivery of care?</a:t>
            </a:r>
            <a:endParaRPr lang="en-GB" sz="2133" dirty="0">
              <a:solidFill>
                <a:srgbClr val="292858"/>
              </a:solidFill>
              <a:latin typeface="Red Hat Display-Regular"/>
              <a:cs typeface="Arial"/>
            </a:endParaRPr>
          </a:p>
          <a:p>
            <a:pPr marL="1158276" lvl="1" indent="-365771">
              <a:lnSpc>
                <a:spcPct val="90000"/>
              </a:lnSpc>
              <a:buChar char="•"/>
            </a:pPr>
            <a:r>
              <a:rPr lang="en-GB" sz="2133" dirty="0">
                <a:solidFill>
                  <a:srgbClr val="292858"/>
                </a:solidFill>
                <a:latin typeface="Red Hat Display-Regular"/>
                <a:cs typeface="Arial"/>
                <a:hlinkClick r:id="rId5"/>
              </a:rPr>
              <a:t>Supporting digital leadership in adult social care</a:t>
            </a:r>
            <a:endParaRPr lang="en-GB" sz="2133" dirty="0">
              <a:solidFill>
                <a:srgbClr val="292858"/>
              </a:solidFill>
              <a:latin typeface="Red Hat Display-Regular"/>
              <a:cs typeface="Arial"/>
            </a:endParaRPr>
          </a:p>
          <a:p>
            <a:pPr marL="1158276" lvl="1" indent="-365771">
              <a:lnSpc>
                <a:spcPct val="90000"/>
              </a:lnSpc>
              <a:buChar char="•"/>
            </a:pPr>
            <a:r>
              <a:rPr lang="en-GB" sz="2133" dirty="0">
                <a:solidFill>
                  <a:srgbClr val="292858"/>
                </a:solidFill>
                <a:latin typeface="Red Hat Display-Regular"/>
                <a:cs typeface="Arial"/>
                <a:hlinkClick r:id="rId6"/>
              </a:rPr>
              <a:t>Using technology to support your staff and each other</a:t>
            </a:r>
            <a:endParaRPr lang="en-GB" sz="2133" dirty="0">
              <a:solidFill>
                <a:srgbClr val="292858"/>
              </a:solidFill>
              <a:latin typeface="Red Hat Display-Regular"/>
              <a:cs typeface="Arial"/>
            </a:endParaRPr>
          </a:p>
          <a:p>
            <a:pPr marL="1158276" lvl="1" indent="-365771">
              <a:lnSpc>
                <a:spcPct val="90000"/>
              </a:lnSpc>
              <a:buChar char="•"/>
            </a:pPr>
            <a:r>
              <a:rPr lang="en-GB" sz="2133" dirty="0">
                <a:solidFill>
                  <a:srgbClr val="292858"/>
                </a:solidFill>
                <a:latin typeface="Red Hat Display-Regular"/>
                <a:cs typeface="Arial"/>
                <a:hlinkClick r:id="rId7"/>
              </a:rPr>
              <a:t>Using technology to support the people you care for</a:t>
            </a:r>
            <a:endParaRPr lang="en-GB" sz="2133" dirty="0">
              <a:latin typeface="Red Hat Display-Regular"/>
              <a:cs typeface="Segoe UI"/>
            </a:endParaRPr>
          </a:p>
        </p:txBody>
      </p:sp>
      <p:sp>
        <p:nvSpPr>
          <p:cNvPr id="3" name="TextBox 2">
            <a:extLst>
              <a:ext uri="{FF2B5EF4-FFF2-40B4-BE49-F238E27FC236}">
                <a16:creationId xmlns:a16="http://schemas.microsoft.com/office/drawing/2014/main" id="{397051EE-F58B-D5D6-37E1-9B01BF668281}"/>
              </a:ext>
            </a:extLst>
          </p:cNvPr>
          <p:cNvSpPr txBox="1"/>
          <p:nvPr/>
        </p:nvSpPr>
        <p:spPr>
          <a:xfrm>
            <a:off x="7841449" y="1756445"/>
            <a:ext cx="4288378" cy="4037259"/>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marL="243848" indent="-243848" defTabSz="975390">
              <a:buFont typeface=""/>
              <a:buChar char="•"/>
            </a:pPr>
            <a:r>
              <a:rPr lang="en-GB" sz="2133" u="sng" dirty="0">
                <a:solidFill>
                  <a:srgbClr val="E74A3B"/>
                </a:solidFill>
                <a:latin typeface="Red Hat Display-Regular"/>
                <a:cs typeface="Arial"/>
                <a:hlinkClick r:id="rId8"/>
              </a:rPr>
              <a:t>Digital Care Hub</a:t>
            </a:r>
            <a:r>
              <a:rPr lang="en-GB" sz="2133" dirty="0">
                <a:solidFill>
                  <a:srgbClr val="292858"/>
                </a:solidFill>
                <a:latin typeface="Red Hat Display-Regular"/>
                <a:cs typeface="Arial"/>
              </a:rPr>
              <a:t>​</a:t>
            </a:r>
          </a:p>
          <a:p>
            <a:pPr marL="243848" lvl="1" indent="-243848" defTabSz="975390">
              <a:buFont typeface=""/>
              <a:buChar char="•"/>
            </a:pPr>
            <a:r>
              <a:rPr lang="en-GB" sz="2133" u="sng" dirty="0">
                <a:solidFill>
                  <a:srgbClr val="E74A3B"/>
                </a:solidFill>
                <a:latin typeface="Red Hat Display-Regular"/>
                <a:cs typeface="Arial"/>
                <a:hlinkClick r:id="rId9"/>
              </a:rPr>
              <a:t>Funding</a:t>
            </a:r>
            <a:r>
              <a:rPr lang="en-GB" sz="2133" dirty="0">
                <a:solidFill>
                  <a:srgbClr val="292858"/>
                </a:solidFill>
                <a:latin typeface="Red Hat Display-Regular"/>
                <a:cs typeface="Arial"/>
              </a:rPr>
              <a:t>​</a:t>
            </a:r>
          </a:p>
          <a:p>
            <a:pPr marL="243848" lvl="1" indent="-243848" defTabSz="975390">
              <a:buFont typeface=""/>
              <a:buChar char="•"/>
            </a:pPr>
            <a:r>
              <a:rPr lang="en-GB" sz="2133" u="sng" dirty="0">
                <a:solidFill>
                  <a:srgbClr val="E74A3B"/>
                </a:solidFill>
                <a:latin typeface="Red Hat Display-Regular"/>
                <a:cs typeface="Arial"/>
                <a:hlinkClick r:id="rId10"/>
              </a:rPr>
              <a:t>Better Security, Better Care</a:t>
            </a:r>
            <a:r>
              <a:rPr lang="en-GB" sz="2133" dirty="0">
                <a:solidFill>
                  <a:srgbClr val="292858"/>
                </a:solidFill>
                <a:latin typeface="Red Hat Display-Regular"/>
                <a:cs typeface="Arial"/>
              </a:rPr>
              <a:t>​</a:t>
            </a:r>
          </a:p>
          <a:p>
            <a:pPr marL="243848" lvl="1" indent="-243848" defTabSz="975390">
              <a:buFont typeface=""/>
              <a:buChar char="•"/>
            </a:pPr>
            <a:r>
              <a:rPr lang="en-GB" sz="2133" u="sng" dirty="0">
                <a:solidFill>
                  <a:srgbClr val="E74A3B"/>
                </a:solidFill>
                <a:latin typeface="Red Hat Display-Regular"/>
                <a:cs typeface="Arial"/>
                <a:hlinkClick r:id="rId11"/>
              </a:rPr>
              <a:t>AI &amp; Robotics</a:t>
            </a:r>
            <a:r>
              <a:rPr lang="en-GB" sz="2133" dirty="0">
                <a:solidFill>
                  <a:srgbClr val="292858"/>
                </a:solidFill>
                <a:latin typeface="Red Hat Display-Regular"/>
                <a:cs typeface="Arial"/>
              </a:rPr>
              <a:t>​</a:t>
            </a:r>
          </a:p>
          <a:p>
            <a:pPr marL="243848" indent="-243848" defTabSz="975390">
              <a:buFont typeface=""/>
              <a:buChar char="•"/>
            </a:pPr>
            <a:r>
              <a:rPr lang="en-GB" sz="2133" u="sng" dirty="0">
                <a:solidFill>
                  <a:srgbClr val="E74A3B"/>
                </a:solidFill>
                <a:latin typeface="Red Hat Display-Regular"/>
                <a:cs typeface="Arial"/>
                <a:hlinkClick r:id="rId12"/>
              </a:rPr>
              <a:t>NHS England’s Digitising Social Care</a:t>
            </a:r>
            <a:r>
              <a:rPr lang="en-GB" sz="2133" dirty="0">
                <a:solidFill>
                  <a:srgbClr val="292858"/>
                </a:solidFill>
                <a:latin typeface="Red Hat Display-Regular"/>
                <a:cs typeface="Arial"/>
              </a:rPr>
              <a:t>​</a:t>
            </a:r>
          </a:p>
          <a:p>
            <a:pPr marL="243848" lvl="1" indent="-243848" defTabSz="975390">
              <a:buFont typeface=""/>
              <a:buChar char="•"/>
            </a:pPr>
            <a:r>
              <a:rPr lang="en-GB" sz="2133" u="sng" dirty="0">
                <a:solidFill>
                  <a:srgbClr val="E74A3B"/>
                </a:solidFill>
                <a:latin typeface="Red Hat Display-Regular"/>
                <a:cs typeface="Arial"/>
                <a:hlinkClick r:id="rId13"/>
              </a:rPr>
              <a:t>Assured Solution List</a:t>
            </a:r>
            <a:r>
              <a:rPr lang="en-GB" sz="2133" dirty="0">
                <a:solidFill>
                  <a:srgbClr val="292858"/>
                </a:solidFill>
                <a:latin typeface="Red Hat Display-Regular"/>
                <a:cs typeface="Arial"/>
              </a:rPr>
              <a:t>​</a:t>
            </a:r>
          </a:p>
          <a:p>
            <a:pPr marL="243848" lvl="1" indent="-243848" defTabSz="975390">
              <a:buFont typeface=""/>
              <a:buChar char="•"/>
            </a:pPr>
            <a:r>
              <a:rPr lang="en-GB" sz="2133" u="sng" dirty="0">
                <a:solidFill>
                  <a:srgbClr val="E74A3B"/>
                </a:solidFill>
                <a:latin typeface="Red Hat Display-Regular"/>
                <a:cs typeface="Arial"/>
                <a:hlinkClick r:id="rId14"/>
              </a:rPr>
              <a:t>Data Standards</a:t>
            </a:r>
            <a:r>
              <a:rPr lang="en-GB" sz="2133" dirty="0">
                <a:solidFill>
                  <a:srgbClr val="292858"/>
                </a:solidFill>
                <a:latin typeface="Red Hat Display-Regular"/>
                <a:cs typeface="Arial"/>
              </a:rPr>
              <a:t>​</a:t>
            </a:r>
          </a:p>
          <a:p>
            <a:pPr marL="243848" lvl="1" indent="-243848" defTabSz="975390">
              <a:buFont typeface=""/>
              <a:buChar char="•"/>
            </a:pPr>
            <a:r>
              <a:rPr lang="en-GB" sz="2133" u="sng" dirty="0">
                <a:solidFill>
                  <a:srgbClr val="E74A3B"/>
                </a:solidFill>
                <a:latin typeface="Red Hat Display-Regular"/>
                <a:cs typeface="Arial"/>
                <a:hlinkClick r:id="rId15"/>
              </a:rPr>
              <a:t>Digital Skills Framework</a:t>
            </a:r>
            <a:r>
              <a:rPr lang="en-US" sz="2133" dirty="0">
                <a:solidFill>
                  <a:srgbClr val="292858"/>
                </a:solidFill>
                <a:latin typeface="Red Hat Display-Regular"/>
                <a:cs typeface="Arial"/>
              </a:rPr>
              <a:t>​</a:t>
            </a:r>
            <a:endParaRPr lang="en-US" sz="2133" dirty="0">
              <a:solidFill>
                <a:srgbClr val="292858"/>
              </a:solidFill>
              <a:latin typeface="Red Hat Display-Regular"/>
              <a:ea typeface="Calibri"/>
              <a:cs typeface="Arial"/>
            </a:endParaRPr>
          </a:p>
          <a:p>
            <a:pPr marL="243848" indent="-243848" defTabSz="975390">
              <a:buFont typeface=""/>
              <a:buChar char="•"/>
            </a:pPr>
            <a:r>
              <a:rPr lang="en-GB" sz="2133" dirty="0">
                <a:solidFill>
                  <a:srgbClr val="FFA500"/>
                </a:solidFill>
                <a:latin typeface="Red Hat Display-Regular"/>
                <a:cs typeface="Arial"/>
              </a:rPr>
              <a:t>CQC </a:t>
            </a:r>
            <a:r>
              <a:rPr lang="en-US" sz="2133" dirty="0">
                <a:solidFill>
                  <a:srgbClr val="FFA500"/>
                </a:solidFill>
                <a:latin typeface="Red Hat Display-Regular"/>
                <a:cs typeface="Arial"/>
              </a:rPr>
              <a:t>​</a:t>
            </a:r>
          </a:p>
          <a:p>
            <a:pPr marL="243848" lvl="1" indent="-243848" defTabSz="975390">
              <a:buFont typeface=""/>
              <a:buChar char="•"/>
            </a:pPr>
            <a:r>
              <a:rPr lang="en-GB" sz="2133" u="sng" dirty="0">
                <a:solidFill>
                  <a:srgbClr val="E74A3B"/>
                </a:solidFill>
                <a:latin typeface="Red Hat Display-Regular"/>
                <a:cs typeface="Arial"/>
                <a:hlinkClick r:id="rId16"/>
              </a:rPr>
              <a:t>Digital Record Keeping</a:t>
            </a:r>
            <a:r>
              <a:rPr lang="en-GB" sz="2133" dirty="0">
                <a:solidFill>
                  <a:srgbClr val="292858"/>
                </a:solidFill>
                <a:latin typeface="Red Hat Display-Regular"/>
                <a:cs typeface="Arial"/>
              </a:rPr>
              <a:t>​</a:t>
            </a:r>
          </a:p>
          <a:p>
            <a:pPr marL="243848" indent="-243848" defTabSz="975390">
              <a:buFont typeface=""/>
              <a:buChar char="•"/>
            </a:pPr>
            <a:r>
              <a:rPr lang="en-GB" sz="2133" u="sng" dirty="0">
                <a:solidFill>
                  <a:srgbClr val="E74A3B"/>
                </a:solidFill>
                <a:latin typeface="Red Hat Display-Regular"/>
                <a:cs typeface="Arial"/>
                <a:hlinkClick r:id="rId17"/>
              </a:rPr>
              <a:t>Care Tech Guide</a:t>
            </a:r>
            <a:endParaRPr lang="en-GB" sz="2133" u="sng" dirty="0">
              <a:solidFill>
                <a:srgbClr val="E74A3B"/>
              </a:solidFill>
              <a:latin typeface="Red Hat Display-Regular"/>
              <a:cs typeface="Arial"/>
            </a:endParaRPr>
          </a:p>
        </p:txBody>
      </p:sp>
      <p:sp>
        <p:nvSpPr>
          <p:cNvPr id="5" name="Text Placeholder 1">
            <a:extLst>
              <a:ext uri="{FF2B5EF4-FFF2-40B4-BE49-F238E27FC236}">
                <a16:creationId xmlns:a16="http://schemas.microsoft.com/office/drawing/2014/main" id="{87136611-95FB-110A-8260-87F7ABFA6E95}"/>
              </a:ext>
            </a:extLst>
          </p:cNvPr>
          <p:cNvSpPr txBox="1">
            <a:spLocks/>
          </p:cNvSpPr>
          <p:nvPr/>
        </p:nvSpPr>
        <p:spPr>
          <a:xfrm>
            <a:off x="1057287" y="419088"/>
            <a:ext cx="10369973" cy="417429"/>
          </a:xfrm>
          <a:prstGeom prst="rect">
            <a:avLst/>
          </a:prstGeom>
        </p:spPr>
        <p:txBody>
          <a:bodyPr lIns="97536" tIns="48768" rIns="97536" bIns="48768"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75390">
              <a:spcBef>
                <a:spcPts val="1067"/>
              </a:spcBef>
              <a:buNone/>
            </a:pPr>
            <a:r>
              <a:rPr lang="en-US" sz="3840">
                <a:solidFill>
                  <a:srgbClr val="221C34"/>
                </a:solidFill>
                <a:latin typeface="Segoe UI"/>
                <a:cs typeface="Segoe UI"/>
              </a:rPr>
              <a:t>Information and Resources</a:t>
            </a:r>
            <a:endParaRPr lang="en-US" sz="2987">
              <a:solidFill>
                <a:srgbClr val="221C34"/>
              </a:solidFill>
              <a:latin typeface="Segoe UI"/>
              <a:cs typeface="Segoe UI"/>
            </a:endParaRPr>
          </a:p>
        </p:txBody>
      </p:sp>
    </p:spTree>
    <p:extLst>
      <p:ext uri="{BB962C8B-B14F-4D97-AF65-F5344CB8AC3E}">
        <p14:creationId xmlns:p14="http://schemas.microsoft.com/office/powerpoint/2010/main" val="11057811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46EB0C-FD74-97F7-9406-8D46F19B0E3B}"/>
              </a:ext>
            </a:extLst>
          </p:cNvPr>
          <p:cNvSpPr>
            <a:spLocks noGrp="1"/>
          </p:cNvSpPr>
          <p:nvPr>
            <p:ph sz="half" idx="4294967295"/>
          </p:nvPr>
        </p:nvSpPr>
        <p:spPr>
          <a:xfrm>
            <a:off x="5901781" y="1738328"/>
            <a:ext cx="9277532" cy="4641427"/>
          </a:xfrm>
        </p:spPr>
        <p:txBody>
          <a:bodyPr/>
          <a:lstStyle/>
          <a:p>
            <a:pPr marL="0" indent="0">
              <a:buNone/>
            </a:pPr>
            <a:r>
              <a:rPr lang="en-GB" sz="5120" b="1">
                <a:solidFill>
                  <a:schemeClr val="tx2"/>
                </a:solidFill>
              </a:rPr>
              <a:t>Thank you &amp; Questions?</a:t>
            </a:r>
          </a:p>
        </p:txBody>
      </p:sp>
      <p:sp>
        <p:nvSpPr>
          <p:cNvPr id="4" name="Text Placeholder 3">
            <a:extLst>
              <a:ext uri="{FF2B5EF4-FFF2-40B4-BE49-F238E27FC236}">
                <a16:creationId xmlns:a16="http://schemas.microsoft.com/office/drawing/2014/main" id="{04545885-24AB-33EE-55C1-CC6585C8DE25}"/>
              </a:ext>
            </a:extLst>
          </p:cNvPr>
          <p:cNvSpPr>
            <a:spLocks noGrp="1"/>
          </p:cNvSpPr>
          <p:nvPr>
            <p:ph sz="half" idx="4294967295"/>
          </p:nvPr>
        </p:nvSpPr>
        <p:spPr>
          <a:xfrm>
            <a:off x="6273346" y="3108476"/>
            <a:ext cx="5527040" cy="4641427"/>
          </a:xfrm>
        </p:spPr>
        <p:txBody>
          <a:bodyPr lIns="97536" tIns="48768" rIns="97536" bIns="48768" anchor="t"/>
          <a:lstStyle/>
          <a:p>
            <a:pPr marL="0" indent="0">
              <a:lnSpc>
                <a:spcPct val="150000"/>
              </a:lnSpc>
              <a:buNone/>
            </a:pPr>
            <a:r>
              <a:rPr lang="en-GB" sz="2560" b="1">
                <a:solidFill>
                  <a:schemeClr val="tx2"/>
                </a:solidFill>
              </a:rPr>
              <a:t>Eleanor Ryles and Fiona Florey</a:t>
            </a:r>
          </a:p>
          <a:p>
            <a:pPr marL="0" indent="0">
              <a:lnSpc>
                <a:spcPct val="150000"/>
              </a:lnSpc>
              <a:buNone/>
            </a:pPr>
            <a:r>
              <a:rPr lang="en-GB" sz="2560">
                <a:solidFill>
                  <a:schemeClr val="tx2"/>
                </a:solidFill>
              </a:rPr>
              <a:t>Engagement Managers for Digital Care Hub</a:t>
            </a:r>
            <a:endParaRPr lang="en-GB" sz="2560">
              <a:solidFill>
                <a:schemeClr val="tx2"/>
              </a:solidFill>
              <a:hlinkClick r:id="rId2">
                <a:extLst>
                  <a:ext uri="{A12FA001-AC4F-418D-AE19-62706E023703}">
                    <ahyp:hlinkClr xmlns:ahyp="http://schemas.microsoft.com/office/drawing/2018/hyperlinkcolor" val="tx"/>
                  </a:ext>
                </a:extLst>
              </a:hlinkClick>
            </a:endParaRPr>
          </a:p>
          <a:p>
            <a:pPr marL="0" indent="0">
              <a:lnSpc>
                <a:spcPct val="150000"/>
              </a:lnSpc>
              <a:buNone/>
            </a:pPr>
            <a:r>
              <a:rPr lang="en-GB" sz="2560" u="sng">
                <a:solidFill>
                  <a:schemeClr val="tx2"/>
                </a:solidFill>
                <a:hlinkClick r:id="rId3">
                  <a:extLst>
                    <a:ext uri="{A12FA001-AC4F-418D-AE19-62706E023703}">
                      <ahyp:hlinkClr xmlns:ahyp="http://schemas.microsoft.com/office/drawing/2018/hyperlinkcolor" val="tx"/>
                    </a:ext>
                  </a:extLst>
                </a:hlinkClick>
              </a:rPr>
              <a:t>Eleanor@digitalcarehub.co.uk</a:t>
            </a:r>
          </a:p>
          <a:p>
            <a:pPr marL="0" indent="0">
              <a:lnSpc>
                <a:spcPct val="150000"/>
              </a:lnSpc>
              <a:buNone/>
            </a:pPr>
            <a:r>
              <a:rPr lang="en-GB" sz="2560">
                <a:solidFill>
                  <a:schemeClr val="tx2"/>
                </a:solidFill>
              </a:rPr>
              <a:t>Fiona@digitalcarehub.co.uk</a:t>
            </a:r>
          </a:p>
        </p:txBody>
      </p:sp>
    </p:spTree>
    <p:extLst>
      <p:ext uri="{BB962C8B-B14F-4D97-AF65-F5344CB8AC3E}">
        <p14:creationId xmlns:p14="http://schemas.microsoft.com/office/powerpoint/2010/main" val="37133736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3004800" cy="7315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a:solidFill>
                <a:prstClr val="white"/>
              </a:solidFill>
              <a:latin typeface="Aptos" panose="02110004020202020204"/>
            </a:endParaRPr>
          </a:p>
        </p:txBody>
      </p:sp>
      <p:pic>
        <p:nvPicPr>
          <p:cNvPr id="6" name="Picture 5" descr="A blue screen with icons&#10;&#10;AI-generated content may be incorrect.">
            <a:extLst>
              <a:ext uri="{FF2B5EF4-FFF2-40B4-BE49-F238E27FC236}">
                <a16:creationId xmlns:a16="http://schemas.microsoft.com/office/drawing/2014/main" id="{D466DD75-B753-ED20-D4B7-D125A3A719F7}"/>
              </a:ext>
            </a:extLst>
          </p:cNvPr>
          <p:cNvPicPr>
            <a:picLocks noChangeAspect="1"/>
          </p:cNvPicPr>
          <p:nvPr/>
        </p:nvPicPr>
        <p:blipFill>
          <a:blip r:embed="rId2"/>
          <a:srcRect l="3758" t="4560" r="19540" b="4531"/>
          <a:stretch>
            <a:fillRect/>
          </a:stretch>
        </p:blipFill>
        <p:spPr>
          <a:xfrm>
            <a:off x="3197" y="11"/>
            <a:ext cx="9246391" cy="7315189"/>
          </a:xfrm>
          <a:prstGeom prst="rect">
            <a:avLst/>
          </a:prstGeom>
        </p:spPr>
      </p:pic>
      <p:sp>
        <p:nvSpPr>
          <p:cNvPr id="22" name="Rectangle 21">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2271" y="0"/>
            <a:ext cx="9045703" cy="73152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dirty="0">
              <a:solidFill>
                <a:prstClr val="white"/>
              </a:solidFill>
              <a:latin typeface="Aptos" panose="02110004020202020204"/>
            </a:endParaRPr>
          </a:p>
        </p:txBody>
      </p:sp>
      <p:sp>
        <p:nvSpPr>
          <p:cNvPr id="2" name="Title 1">
            <a:extLst>
              <a:ext uri="{FF2B5EF4-FFF2-40B4-BE49-F238E27FC236}">
                <a16:creationId xmlns:a16="http://schemas.microsoft.com/office/drawing/2014/main" id="{8CA73624-D9BB-0C33-BE27-C0376DCA81FB}"/>
              </a:ext>
            </a:extLst>
          </p:cNvPr>
          <p:cNvSpPr>
            <a:spLocks noGrp="1"/>
          </p:cNvSpPr>
          <p:nvPr>
            <p:ph type="ctrTitle"/>
          </p:nvPr>
        </p:nvSpPr>
        <p:spPr>
          <a:xfrm>
            <a:off x="8375015" y="1197187"/>
            <a:ext cx="4291584" cy="3417743"/>
          </a:xfrm>
        </p:spPr>
        <p:txBody>
          <a:bodyPr vert="horz" lIns="97536" tIns="48768" rIns="97536" bIns="48768" rtlCol="0" anchor="b">
            <a:normAutofit/>
          </a:bodyPr>
          <a:lstStyle/>
          <a:p>
            <a:pPr algn="l"/>
            <a:r>
              <a:rPr lang="en-US" sz="5120"/>
              <a:t>When It Really Happened</a:t>
            </a:r>
          </a:p>
        </p:txBody>
      </p:sp>
      <p:sp>
        <p:nvSpPr>
          <p:cNvPr id="24" name="Rectangle 2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75751" y="369911"/>
            <a:ext cx="156058" cy="7510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a:solidFill>
                <a:prstClr val="white"/>
              </a:solidFill>
              <a:latin typeface="Calibri" panose="020F0502020204030204"/>
            </a:endParaRPr>
          </a:p>
        </p:txBody>
      </p:sp>
      <p:sp>
        <p:nvSpPr>
          <p:cNvPr id="26" name="Rectangle 2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78266" y="4850048"/>
            <a:ext cx="4291584" cy="19507"/>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defRPr/>
            </a:pPr>
            <a:endParaRPr lang="en-US" sz="1920">
              <a:solidFill>
                <a:prstClr val="white"/>
              </a:solidFill>
              <a:latin typeface="Calibri" panose="020F0502020204030204"/>
            </a:endParaRPr>
          </a:p>
        </p:txBody>
      </p:sp>
    </p:spTree>
    <p:extLst>
      <p:ext uri="{BB962C8B-B14F-4D97-AF65-F5344CB8AC3E}">
        <p14:creationId xmlns:p14="http://schemas.microsoft.com/office/powerpoint/2010/main" val="2716965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7CB98B1-9F6A-2395-5DB1-A997E2250C71}"/>
            </a:ext>
          </a:extLst>
        </p:cNvPr>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94E4D846-3AFC-4F86-8C35-24B0542A2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3004800" cy="7315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a:solidFill>
                <a:prstClr val="white"/>
              </a:solidFill>
              <a:latin typeface="Aptos" panose="02110004020202020204"/>
            </a:endParaRPr>
          </a:p>
        </p:txBody>
      </p:sp>
      <p:pic>
        <p:nvPicPr>
          <p:cNvPr id="3" name="Picture 2" descr="A blue screen with icons&#10;&#10;AI-generated content may be incorrect.">
            <a:extLst>
              <a:ext uri="{FF2B5EF4-FFF2-40B4-BE49-F238E27FC236}">
                <a16:creationId xmlns:a16="http://schemas.microsoft.com/office/drawing/2014/main" id="{166020D0-11DC-86F6-F819-007F6948C109}"/>
              </a:ext>
            </a:extLst>
          </p:cNvPr>
          <p:cNvPicPr>
            <a:picLocks noChangeAspect="1"/>
          </p:cNvPicPr>
          <p:nvPr/>
        </p:nvPicPr>
        <p:blipFill>
          <a:blip r:embed="rId2"/>
          <a:srcRect l="3724" t="4560" r="19575" b="4531"/>
          <a:stretch>
            <a:fillRect/>
          </a:stretch>
        </p:blipFill>
        <p:spPr>
          <a:xfrm>
            <a:off x="3197" y="11"/>
            <a:ext cx="9246391" cy="7315189"/>
          </a:xfrm>
          <a:prstGeom prst="rect">
            <a:avLst/>
          </a:prstGeom>
        </p:spPr>
      </p:pic>
      <p:sp>
        <p:nvSpPr>
          <p:cNvPr id="37" name="Rectangle 36">
            <a:extLst>
              <a:ext uri="{FF2B5EF4-FFF2-40B4-BE49-F238E27FC236}">
                <a16:creationId xmlns:a16="http://schemas.microsoft.com/office/drawing/2014/main" id="{284781B9-12CB-45C3-907A-9ED93FF72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00935" y="0"/>
            <a:ext cx="10407041" cy="73152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dirty="0">
              <a:solidFill>
                <a:prstClr val="white"/>
              </a:solidFill>
              <a:latin typeface="Aptos" panose="02110004020202020204"/>
            </a:endParaRPr>
          </a:p>
        </p:txBody>
      </p:sp>
      <p:sp>
        <p:nvSpPr>
          <p:cNvPr id="2" name="Title 1">
            <a:extLst>
              <a:ext uri="{FF2B5EF4-FFF2-40B4-BE49-F238E27FC236}">
                <a16:creationId xmlns:a16="http://schemas.microsoft.com/office/drawing/2014/main" id="{6B69CDC1-E8B6-1DE5-9FD4-19062604C26E}"/>
              </a:ext>
            </a:extLst>
          </p:cNvPr>
          <p:cNvSpPr>
            <a:spLocks noGrp="1"/>
          </p:cNvSpPr>
          <p:nvPr>
            <p:ph type="ctrTitle"/>
          </p:nvPr>
        </p:nvSpPr>
        <p:spPr>
          <a:xfrm>
            <a:off x="6505575" y="1050669"/>
            <a:ext cx="6093455" cy="826889"/>
          </a:xfrm>
        </p:spPr>
        <p:txBody>
          <a:bodyPr vert="horz" lIns="97536" tIns="48768" rIns="97536" bIns="48768" rtlCol="0" anchor="b">
            <a:normAutofit/>
          </a:bodyPr>
          <a:lstStyle/>
          <a:p>
            <a:pPr algn="l"/>
            <a:r>
              <a:rPr lang="en-US" sz="2560" dirty="0"/>
              <a:t>When It Really Happened – A Real Ransomware Attack</a:t>
            </a:r>
          </a:p>
        </p:txBody>
      </p:sp>
      <p:sp>
        <p:nvSpPr>
          <p:cNvPr id="34" name="Rectangle 3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269663" y="646176"/>
            <a:ext cx="78029" cy="5852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a:solidFill>
                <a:prstClr val="white"/>
              </a:solidFill>
              <a:latin typeface="Calibri" panose="020F0502020204030204"/>
            </a:endParaRPr>
          </a:p>
        </p:txBody>
      </p:sp>
      <p:sp>
        <p:nvSpPr>
          <p:cNvPr id="36" name="Rectangle 3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19728" y="2606378"/>
            <a:ext cx="3433267" cy="975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defRPr/>
            </a:pPr>
            <a:endParaRPr lang="en-US" sz="1920">
              <a:solidFill>
                <a:prstClr val="white"/>
              </a:solidFill>
              <a:latin typeface="Calibri" panose="020F0502020204030204"/>
            </a:endParaRPr>
          </a:p>
        </p:txBody>
      </p:sp>
      <p:sp>
        <p:nvSpPr>
          <p:cNvPr id="5" name="Rectangle 2">
            <a:extLst>
              <a:ext uri="{FF2B5EF4-FFF2-40B4-BE49-F238E27FC236}">
                <a16:creationId xmlns:a16="http://schemas.microsoft.com/office/drawing/2014/main" id="{D97BC8B2-E44D-7FB6-7B59-285C084FF29A}"/>
              </a:ext>
            </a:extLst>
          </p:cNvPr>
          <p:cNvSpPr>
            <a:spLocks noGrp="1" noChangeArrowheads="1"/>
          </p:cNvSpPr>
          <p:nvPr>
            <p:ph type="subTitle" idx="1"/>
          </p:nvPr>
        </p:nvSpPr>
        <p:spPr bwMode="auto">
          <a:xfrm>
            <a:off x="6358727" y="2743323"/>
            <a:ext cx="6094268" cy="420163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7536" tIns="48768" rIns="97536" bIns="48768" numCol="1" rtlCol="0" anchor="t" anchorCtr="0" compatLnSpc="1">
            <a:prstTxWarp prst="textNoShape">
              <a:avLst/>
            </a:prstTxWarp>
            <a:noAutofit/>
          </a:bodyPr>
          <a:lstStyle/>
          <a:p>
            <a:pPr marL="304810" indent="-243848" algn="l" fontAlgn="base">
              <a:spcBef>
                <a:spcPct val="0"/>
              </a:spcBef>
              <a:spcAft>
                <a:spcPts val="640"/>
              </a:spcAft>
              <a:buFont typeface="Arial" panose="020B0604020202020204" pitchFamily="34" charset="0"/>
              <a:buChar char="•"/>
            </a:pPr>
            <a:r>
              <a:rPr lang="en-US" altLang="en-US" sz="1707" dirty="0"/>
              <a:t>Our </a:t>
            </a:r>
            <a:r>
              <a:rPr lang="en-US" altLang="en-US" sz="1707" dirty="0" err="1"/>
              <a:t>organisation</a:t>
            </a:r>
            <a:r>
              <a:rPr lang="en-US" altLang="en-US" sz="1707" dirty="0"/>
              <a:t> used a third-party system for scheduling care visits.</a:t>
            </a:r>
          </a:p>
          <a:p>
            <a:pPr marL="304810" indent="-243848" algn="l" fontAlgn="base">
              <a:spcBef>
                <a:spcPct val="0"/>
              </a:spcBef>
              <a:spcAft>
                <a:spcPts val="640"/>
              </a:spcAft>
              <a:buFont typeface="Arial" panose="020B0604020202020204" pitchFamily="34" charset="0"/>
              <a:buChar char="•"/>
            </a:pPr>
            <a:r>
              <a:rPr lang="en-US" altLang="en-US" sz="1707" dirty="0"/>
              <a:t>On one occasion, during what was supposed to be a routine system update, the platform went offline and didn’t return even after 2 hours.</a:t>
            </a:r>
          </a:p>
          <a:p>
            <a:pPr marL="304810" indent="-243848" algn="l" fontAlgn="base">
              <a:spcBef>
                <a:spcPct val="0"/>
              </a:spcBef>
              <a:spcAft>
                <a:spcPts val="640"/>
              </a:spcAft>
              <a:buFont typeface="Arial" panose="020B0604020202020204" pitchFamily="34" charset="0"/>
              <a:buChar char="•"/>
            </a:pPr>
            <a:r>
              <a:rPr lang="en-US" altLang="en-US" sz="1707" dirty="0"/>
              <a:t>I suspected something was wrong and contacted the software provider directly.</a:t>
            </a:r>
          </a:p>
          <a:p>
            <a:pPr marL="304810" indent="-243848" algn="l" fontAlgn="base">
              <a:spcBef>
                <a:spcPct val="0"/>
              </a:spcBef>
              <a:spcAft>
                <a:spcPts val="640"/>
              </a:spcAft>
              <a:buFont typeface="Arial" panose="020B0604020202020204" pitchFamily="34" charset="0"/>
              <a:buChar char="•"/>
            </a:pPr>
            <a:r>
              <a:rPr lang="en-US" altLang="en-US" sz="1707" dirty="0"/>
              <a:t>They confirmed they were under a </a:t>
            </a:r>
            <a:r>
              <a:rPr lang="en-US" altLang="en-US" sz="1707" b="1" dirty="0"/>
              <a:t>ransomware attack</a:t>
            </a:r>
            <a:r>
              <a:rPr lang="en-US" altLang="en-US" sz="1707" dirty="0"/>
              <a:t> – attackers had encrypted all system data.</a:t>
            </a:r>
          </a:p>
          <a:p>
            <a:pPr marL="304810" indent="-243848" algn="l" fontAlgn="base">
              <a:spcBef>
                <a:spcPct val="0"/>
              </a:spcBef>
              <a:spcAft>
                <a:spcPts val="640"/>
              </a:spcAft>
              <a:buFont typeface="Arial" panose="020B0604020202020204" pitchFamily="34" charset="0"/>
              <a:buChar char="•"/>
            </a:pPr>
            <a:r>
              <a:rPr lang="en-US" altLang="en-US" sz="1707" dirty="0"/>
              <a:t>We were assured that there were </a:t>
            </a:r>
            <a:r>
              <a:rPr lang="en-US" altLang="en-US" sz="1707" b="1" dirty="0"/>
              <a:t>no signs of data leakage</a:t>
            </a:r>
            <a:r>
              <a:rPr lang="en-US" altLang="en-US" sz="1707" dirty="0"/>
              <a:t>, as no unusual data transfers were recorded.</a:t>
            </a:r>
          </a:p>
          <a:p>
            <a:pPr marL="304810" indent="-243848" algn="l" fontAlgn="base">
              <a:spcBef>
                <a:spcPct val="0"/>
              </a:spcBef>
              <a:spcAft>
                <a:spcPts val="640"/>
              </a:spcAft>
              <a:buFont typeface="Arial" panose="020B0604020202020204" pitchFamily="34" charset="0"/>
              <a:buChar char="•"/>
            </a:pPr>
            <a:r>
              <a:rPr lang="en-US" altLang="en-US" sz="1707" dirty="0"/>
              <a:t>However, the real problem was </a:t>
            </a:r>
            <a:r>
              <a:rPr lang="en-US" altLang="en-US" sz="1707" b="1" dirty="0"/>
              <a:t>operational</a:t>
            </a:r>
            <a:r>
              <a:rPr lang="en-US" altLang="en-US" sz="1707" dirty="0"/>
              <a:t> – no one could view any scheduled care appointments.</a:t>
            </a:r>
          </a:p>
          <a:p>
            <a:pPr marL="304810" indent="-243848" algn="l" fontAlgn="base">
              <a:spcBef>
                <a:spcPct val="0"/>
              </a:spcBef>
              <a:spcAft>
                <a:spcPts val="640"/>
              </a:spcAft>
              <a:buFont typeface="Arial" panose="020B0604020202020204" pitchFamily="34" charset="0"/>
              <a:buChar char="•"/>
            </a:pPr>
            <a:r>
              <a:rPr lang="en-US" altLang="en-US" sz="1707" dirty="0"/>
              <a:t>Our team and all carers were effectively left in the dark, with no access to the daily </a:t>
            </a:r>
            <a:r>
              <a:rPr lang="en-US" altLang="en-US" sz="1707" dirty="0" err="1"/>
              <a:t>rota</a:t>
            </a:r>
            <a:r>
              <a:rPr lang="en-US" altLang="en-US" sz="1707" dirty="0"/>
              <a:t>.</a:t>
            </a:r>
          </a:p>
        </p:txBody>
      </p:sp>
    </p:spTree>
    <p:extLst>
      <p:ext uri="{BB962C8B-B14F-4D97-AF65-F5344CB8AC3E}">
        <p14:creationId xmlns:p14="http://schemas.microsoft.com/office/powerpoint/2010/main" val="39303906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8B5B596-844C-49C5-B8B8-9CB98BA9605A}"/>
            </a:ext>
          </a:extLst>
        </p:cNvPr>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94E4D846-3AFC-4F86-8C35-24B0542A2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3004800" cy="7315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a:solidFill>
                <a:prstClr val="white"/>
              </a:solidFill>
              <a:latin typeface="Aptos" panose="02110004020202020204"/>
            </a:endParaRPr>
          </a:p>
        </p:txBody>
      </p:sp>
      <p:pic>
        <p:nvPicPr>
          <p:cNvPr id="3" name="Picture 2" descr="A blue screen with icons&#10;&#10;AI-generated content may be incorrect.">
            <a:extLst>
              <a:ext uri="{FF2B5EF4-FFF2-40B4-BE49-F238E27FC236}">
                <a16:creationId xmlns:a16="http://schemas.microsoft.com/office/drawing/2014/main" id="{F73D84AD-FB0F-2D5D-0C4B-F9F392BD36E9}"/>
              </a:ext>
            </a:extLst>
          </p:cNvPr>
          <p:cNvPicPr>
            <a:picLocks noChangeAspect="1"/>
          </p:cNvPicPr>
          <p:nvPr/>
        </p:nvPicPr>
        <p:blipFill>
          <a:blip r:embed="rId2"/>
          <a:srcRect l="3724" t="4560" r="19575" b="4531"/>
          <a:stretch>
            <a:fillRect/>
          </a:stretch>
        </p:blipFill>
        <p:spPr>
          <a:xfrm>
            <a:off x="3197" y="11"/>
            <a:ext cx="9246391" cy="7315189"/>
          </a:xfrm>
          <a:prstGeom prst="rect">
            <a:avLst/>
          </a:prstGeom>
        </p:spPr>
      </p:pic>
      <p:sp>
        <p:nvSpPr>
          <p:cNvPr id="45" name="Rectangle 44">
            <a:extLst>
              <a:ext uri="{FF2B5EF4-FFF2-40B4-BE49-F238E27FC236}">
                <a16:creationId xmlns:a16="http://schemas.microsoft.com/office/drawing/2014/main" id="{284781B9-12CB-45C3-907A-9ED93FF72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00935" y="0"/>
            <a:ext cx="10407041" cy="73152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dirty="0">
              <a:solidFill>
                <a:prstClr val="white"/>
              </a:solidFill>
              <a:latin typeface="Aptos" panose="02110004020202020204"/>
            </a:endParaRPr>
          </a:p>
        </p:txBody>
      </p:sp>
      <p:sp>
        <p:nvSpPr>
          <p:cNvPr id="2" name="Title 1">
            <a:extLst>
              <a:ext uri="{FF2B5EF4-FFF2-40B4-BE49-F238E27FC236}">
                <a16:creationId xmlns:a16="http://schemas.microsoft.com/office/drawing/2014/main" id="{FC2E1013-6AEF-1F44-74D0-A3618121F8CF}"/>
              </a:ext>
            </a:extLst>
          </p:cNvPr>
          <p:cNvSpPr>
            <a:spLocks noGrp="1"/>
          </p:cNvSpPr>
          <p:nvPr>
            <p:ph type="ctrTitle"/>
          </p:nvPr>
        </p:nvSpPr>
        <p:spPr>
          <a:xfrm>
            <a:off x="8902684" y="938784"/>
            <a:ext cx="3667354" cy="1199693"/>
          </a:xfrm>
        </p:spPr>
        <p:txBody>
          <a:bodyPr vert="horz" lIns="97536" tIns="48768" rIns="97536" bIns="48768" rtlCol="0" anchor="b">
            <a:normAutofit fontScale="90000"/>
          </a:bodyPr>
          <a:lstStyle/>
          <a:p>
            <a:pPr algn="l"/>
            <a:r>
              <a:rPr lang="en-US" sz="2560" dirty="0"/>
              <a:t>How We Recovered in 3 Hours :</a:t>
            </a:r>
            <a:br>
              <a:rPr lang="en-US" sz="2560" dirty="0"/>
            </a:br>
            <a:r>
              <a:rPr lang="en-US" sz="2560" dirty="0"/>
              <a:t>Backup, Action, Teamwork</a:t>
            </a:r>
          </a:p>
        </p:txBody>
      </p:sp>
      <p:sp>
        <p:nvSpPr>
          <p:cNvPr id="47" name="Rectangle 4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269663" y="646176"/>
            <a:ext cx="78029" cy="5852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a:solidFill>
                <a:prstClr val="white"/>
              </a:solidFill>
              <a:latin typeface="Calibri" panose="020F0502020204030204"/>
            </a:endParaRPr>
          </a:p>
        </p:txBody>
      </p:sp>
      <p:sp>
        <p:nvSpPr>
          <p:cNvPr id="49" name="Rectangle 4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19728" y="2606378"/>
            <a:ext cx="3433267" cy="975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defRPr/>
            </a:pPr>
            <a:endParaRPr lang="en-US" sz="1920">
              <a:solidFill>
                <a:prstClr val="white"/>
              </a:solidFill>
              <a:latin typeface="Calibri" panose="020F0502020204030204"/>
            </a:endParaRPr>
          </a:p>
        </p:txBody>
      </p:sp>
      <p:graphicFrame>
        <p:nvGraphicFramePr>
          <p:cNvPr id="9" name="TextBox 6">
            <a:extLst>
              <a:ext uri="{FF2B5EF4-FFF2-40B4-BE49-F238E27FC236}">
                <a16:creationId xmlns:a16="http://schemas.microsoft.com/office/drawing/2014/main" id="{CDE31FD5-FD39-7B8B-E215-EA29BDF0FD09}"/>
              </a:ext>
            </a:extLst>
          </p:cNvPr>
          <p:cNvGraphicFramePr/>
          <p:nvPr/>
        </p:nvGraphicFramePr>
        <p:xfrm>
          <a:off x="6719859" y="2260667"/>
          <a:ext cx="5879984" cy="49339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38161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566DCDD-E9F2-ADE6-2A7A-89192115F2E4}"/>
            </a:ext>
          </a:extLst>
        </p:cNvPr>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4" y="0"/>
            <a:ext cx="13001549" cy="7315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a:solidFill>
                <a:prstClr val="white"/>
              </a:solidFill>
              <a:latin typeface="Aptos" panose="02110004020202020204"/>
            </a:endParaRPr>
          </a:p>
        </p:txBody>
      </p:sp>
      <p:pic>
        <p:nvPicPr>
          <p:cNvPr id="5" name="Picture 4" descr="A blue screen with icons&#10;&#10;AI-generated content may be incorrect.">
            <a:extLst>
              <a:ext uri="{FF2B5EF4-FFF2-40B4-BE49-F238E27FC236}">
                <a16:creationId xmlns:a16="http://schemas.microsoft.com/office/drawing/2014/main" id="{9658811A-3A2D-E817-B7A5-9B7B42F6A72F}"/>
              </a:ext>
            </a:extLst>
          </p:cNvPr>
          <p:cNvPicPr>
            <a:picLocks noChangeAspect="1"/>
          </p:cNvPicPr>
          <p:nvPr/>
        </p:nvPicPr>
        <p:blipFill>
          <a:blip r:embed="rId2"/>
          <a:srcRect r="5882" b="-1"/>
          <a:stretch>
            <a:fillRect/>
          </a:stretch>
        </p:blipFill>
        <p:spPr>
          <a:xfrm>
            <a:off x="3176" y="11"/>
            <a:ext cx="10314285" cy="7315189"/>
          </a:xfrm>
          <a:prstGeom prst="rect">
            <a:avLst/>
          </a:prstGeom>
        </p:spPr>
      </p:pic>
      <p:sp>
        <p:nvSpPr>
          <p:cNvPr id="30" name="Rectangle 2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469862" y="0"/>
            <a:ext cx="7538110" cy="73152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dirty="0">
              <a:solidFill>
                <a:prstClr val="white"/>
              </a:solidFill>
              <a:latin typeface="Aptos" panose="02110004020202020204"/>
            </a:endParaRPr>
          </a:p>
        </p:txBody>
      </p:sp>
      <p:sp>
        <p:nvSpPr>
          <p:cNvPr id="2" name="Title 1">
            <a:extLst>
              <a:ext uri="{FF2B5EF4-FFF2-40B4-BE49-F238E27FC236}">
                <a16:creationId xmlns:a16="http://schemas.microsoft.com/office/drawing/2014/main" id="{0DE5A2FF-FED3-DF56-2FEB-307D116ECA18}"/>
              </a:ext>
            </a:extLst>
          </p:cNvPr>
          <p:cNvSpPr>
            <a:spLocks noGrp="1"/>
          </p:cNvSpPr>
          <p:nvPr>
            <p:ph type="ctrTitle"/>
          </p:nvPr>
        </p:nvSpPr>
        <p:spPr>
          <a:xfrm>
            <a:off x="8036893" y="389467"/>
            <a:ext cx="4077002" cy="2026573"/>
          </a:xfrm>
        </p:spPr>
        <p:txBody>
          <a:bodyPr vert="horz" lIns="97536" tIns="48768" rIns="97536" bIns="48768" rtlCol="0" anchor="ctr">
            <a:normAutofit/>
          </a:bodyPr>
          <a:lstStyle/>
          <a:p>
            <a:pPr algn="l"/>
            <a:r>
              <a:rPr lang="en-US" sz="4267"/>
              <a:t>DSPT: From Recovery to Readiness</a:t>
            </a:r>
          </a:p>
        </p:txBody>
      </p:sp>
      <p:sp>
        <p:nvSpPr>
          <p:cNvPr id="4" name="TextBox 3">
            <a:extLst>
              <a:ext uri="{FF2B5EF4-FFF2-40B4-BE49-F238E27FC236}">
                <a16:creationId xmlns:a16="http://schemas.microsoft.com/office/drawing/2014/main" id="{06F0C0C8-785E-8CB7-01A9-F76E702C01A0}"/>
              </a:ext>
            </a:extLst>
          </p:cNvPr>
          <p:cNvSpPr txBox="1"/>
          <p:nvPr/>
        </p:nvSpPr>
        <p:spPr>
          <a:xfrm>
            <a:off x="7512092" y="2416040"/>
            <a:ext cx="5396992" cy="4329252"/>
          </a:xfrm>
          <a:prstGeom prst="rect">
            <a:avLst/>
          </a:prstGeom>
        </p:spPr>
        <p:txBody>
          <a:bodyPr vert="horz" lIns="97536" tIns="48768" rIns="97536" bIns="48768" rtlCol="0">
            <a:normAutofit fontScale="70000" lnSpcReduction="20000"/>
          </a:bodyPr>
          <a:lstStyle/>
          <a:p>
            <a:pPr marL="304810" indent="-243848" defTabSz="975390">
              <a:lnSpc>
                <a:spcPct val="90000"/>
              </a:lnSpc>
              <a:spcAft>
                <a:spcPts val="640"/>
              </a:spcAft>
              <a:buFont typeface="Arial" panose="020B0604020202020204" pitchFamily="34" charset="0"/>
              <a:buChar char="•"/>
              <a:defRPr/>
            </a:pPr>
            <a:r>
              <a:rPr lang="en-US" sz="1920" dirty="0">
                <a:solidFill>
                  <a:prstClr val="black"/>
                </a:solidFill>
                <a:latin typeface="Aptos" panose="02110004020202020204"/>
              </a:rPr>
              <a:t>A few months after the incident, we attended a DSPT introductory session led by Baz (</a:t>
            </a:r>
            <a:r>
              <a:rPr lang="en-US" sz="1920" dirty="0" err="1">
                <a:solidFill>
                  <a:prstClr val="black"/>
                </a:solidFill>
                <a:latin typeface="Aptos" panose="02110004020202020204"/>
              </a:rPr>
              <a:t>organised</a:t>
            </a:r>
            <a:r>
              <a:rPr lang="en-US" sz="1920" dirty="0">
                <a:solidFill>
                  <a:prstClr val="black"/>
                </a:solidFill>
                <a:latin typeface="Aptos" panose="02110004020202020204"/>
              </a:rPr>
              <a:t> by </a:t>
            </a:r>
            <a:r>
              <a:rPr lang="en-US" sz="1920" dirty="0" err="1">
                <a:solidFill>
                  <a:prstClr val="black"/>
                </a:solidFill>
                <a:latin typeface="Aptos" panose="02110004020202020204"/>
              </a:rPr>
              <a:t>Emcare</a:t>
            </a:r>
            <a:r>
              <a:rPr lang="en-US" sz="1920" dirty="0">
                <a:solidFill>
                  <a:prstClr val="black"/>
                </a:solidFill>
                <a:latin typeface="Aptos" panose="02110004020202020204"/>
              </a:rPr>
              <a:t>).</a:t>
            </a:r>
          </a:p>
          <a:p>
            <a:pPr marL="304810" indent="-243848" defTabSz="975390">
              <a:lnSpc>
                <a:spcPct val="90000"/>
              </a:lnSpc>
              <a:spcAft>
                <a:spcPts val="640"/>
              </a:spcAft>
              <a:buFont typeface="Arial" panose="020B0604020202020204" pitchFamily="34" charset="0"/>
              <a:buChar char="•"/>
              <a:defRPr/>
            </a:pPr>
            <a:endParaRPr lang="en-US" sz="1920" dirty="0">
              <a:solidFill>
                <a:prstClr val="black"/>
              </a:solidFill>
              <a:latin typeface="Aptos" panose="02110004020202020204"/>
            </a:endParaRPr>
          </a:p>
          <a:p>
            <a:pPr marL="304810" indent="-243848" defTabSz="975390">
              <a:lnSpc>
                <a:spcPct val="90000"/>
              </a:lnSpc>
              <a:spcAft>
                <a:spcPts val="640"/>
              </a:spcAft>
              <a:buFont typeface="Arial" panose="020B0604020202020204" pitchFamily="34" charset="0"/>
              <a:buChar char="•"/>
              <a:defRPr/>
            </a:pPr>
            <a:r>
              <a:rPr lang="en-US" sz="1920" dirty="0">
                <a:solidFill>
                  <a:prstClr val="black"/>
                </a:solidFill>
                <a:latin typeface="Aptos" panose="02110004020202020204"/>
              </a:rPr>
              <a:t>The session helped us clearly assess our digital resilience:</a:t>
            </a:r>
          </a:p>
          <a:p>
            <a:pPr marL="304810" indent="-243848" defTabSz="975390">
              <a:lnSpc>
                <a:spcPct val="90000"/>
              </a:lnSpc>
              <a:spcAft>
                <a:spcPts val="640"/>
              </a:spcAft>
              <a:buFont typeface="Arial" panose="020B0604020202020204" pitchFamily="34" charset="0"/>
              <a:buChar char="•"/>
              <a:defRPr/>
            </a:pPr>
            <a:endParaRPr lang="en-US" sz="1920" dirty="0">
              <a:solidFill>
                <a:prstClr val="black"/>
              </a:solidFill>
              <a:latin typeface="Aptos" panose="02110004020202020204"/>
            </a:endParaRPr>
          </a:p>
          <a:p>
            <a:pPr marL="304810" indent="-243848" defTabSz="975390">
              <a:lnSpc>
                <a:spcPct val="90000"/>
              </a:lnSpc>
              <a:spcAft>
                <a:spcPts val="640"/>
              </a:spcAft>
              <a:buFont typeface="Arial" panose="020B0604020202020204" pitchFamily="34" charset="0"/>
              <a:buChar char="•"/>
              <a:defRPr/>
            </a:pPr>
            <a:r>
              <a:rPr lang="en-US" sz="1920" dirty="0">
                <a:solidFill>
                  <a:prstClr val="black"/>
                </a:solidFill>
                <a:latin typeface="Aptos" panose="02110004020202020204"/>
              </a:rPr>
              <a:t>What we did well under pressure</a:t>
            </a:r>
          </a:p>
          <a:p>
            <a:pPr marL="304810" indent="-243848" defTabSz="975390">
              <a:lnSpc>
                <a:spcPct val="90000"/>
              </a:lnSpc>
              <a:spcAft>
                <a:spcPts val="640"/>
              </a:spcAft>
              <a:buFont typeface="Arial" panose="020B0604020202020204" pitchFamily="34" charset="0"/>
              <a:buChar char="•"/>
              <a:defRPr/>
            </a:pPr>
            <a:endParaRPr lang="en-US" sz="1920" dirty="0">
              <a:solidFill>
                <a:prstClr val="black"/>
              </a:solidFill>
              <a:latin typeface="Aptos" panose="02110004020202020204"/>
            </a:endParaRPr>
          </a:p>
          <a:p>
            <a:pPr marL="304810" indent="-243848" defTabSz="975390">
              <a:lnSpc>
                <a:spcPct val="90000"/>
              </a:lnSpc>
              <a:spcAft>
                <a:spcPts val="640"/>
              </a:spcAft>
              <a:buFont typeface="Arial" panose="020B0604020202020204" pitchFamily="34" charset="0"/>
              <a:buChar char="•"/>
              <a:defRPr/>
            </a:pPr>
            <a:r>
              <a:rPr lang="en-US" sz="1920" dirty="0">
                <a:solidFill>
                  <a:prstClr val="black"/>
                </a:solidFill>
                <a:latin typeface="Aptos" panose="02110004020202020204"/>
              </a:rPr>
              <a:t>What gaps and risks still existed</a:t>
            </a:r>
          </a:p>
          <a:p>
            <a:pPr marL="304810" indent="-243848" defTabSz="975390">
              <a:lnSpc>
                <a:spcPct val="90000"/>
              </a:lnSpc>
              <a:spcAft>
                <a:spcPts val="640"/>
              </a:spcAft>
              <a:buFont typeface="Arial" panose="020B0604020202020204" pitchFamily="34" charset="0"/>
              <a:buChar char="•"/>
              <a:defRPr/>
            </a:pPr>
            <a:endParaRPr lang="en-US" sz="1920" dirty="0">
              <a:solidFill>
                <a:prstClr val="black"/>
              </a:solidFill>
              <a:latin typeface="Aptos" panose="02110004020202020204"/>
            </a:endParaRPr>
          </a:p>
          <a:p>
            <a:pPr marL="304810" indent="-243848" defTabSz="975390">
              <a:lnSpc>
                <a:spcPct val="90000"/>
              </a:lnSpc>
              <a:spcAft>
                <a:spcPts val="640"/>
              </a:spcAft>
              <a:buFont typeface="Arial" panose="020B0604020202020204" pitchFamily="34" charset="0"/>
              <a:buChar char="•"/>
              <a:defRPr/>
            </a:pPr>
            <a:r>
              <a:rPr lang="en-US" sz="1920" dirty="0">
                <a:solidFill>
                  <a:prstClr val="black"/>
                </a:solidFill>
                <a:latin typeface="Aptos" panose="02110004020202020204"/>
              </a:rPr>
              <a:t>I took personal responsibility for completing the DSPT submission.</a:t>
            </a:r>
          </a:p>
          <a:p>
            <a:pPr indent="-243848" defTabSz="975390">
              <a:lnSpc>
                <a:spcPct val="90000"/>
              </a:lnSpc>
              <a:spcAft>
                <a:spcPts val="640"/>
              </a:spcAft>
              <a:buFont typeface="Arial" panose="020B0604020202020204" pitchFamily="34" charset="0"/>
              <a:buChar char="•"/>
              <a:defRPr/>
            </a:pPr>
            <a:endParaRPr lang="en-US" sz="1920" dirty="0">
              <a:solidFill>
                <a:prstClr val="black"/>
              </a:solidFill>
              <a:latin typeface="Aptos" panose="02110004020202020204"/>
            </a:endParaRPr>
          </a:p>
          <a:p>
            <a:pPr indent="-243848" defTabSz="975390">
              <a:lnSpc>
                <a:spcPct val="90000"/>
              </a:lnSpc>
              <a:spcAft>
                <a:spcPts val="640"/>
              </a:spcAft>
              <a:buFont typeface="Arial" panose="020B0604020202020204" pitchFamily="34" charset="0"/>
              <a:buChar char="•"/>
              <a:defRPr/>
            </a:pPr>
            <a:r>
              <a:rPr lang="en-US" sz="1920" dirty="0">
                <a:solidFill>
                  <a:prstClr val="black"/>
                </a:solidFill>
                <a:latin typeface="Aptos" panose="02110004020202020204"/>
              </a:rPr>
              <a:t>During this process, I </a:t>
            </a:r>
            <a:r>
              <a:rPr lang="en-US" sz="1920" dirty="0" err="1">
                <a:solidFill>
                  <a:prstClr val="black"/>
                </a:solidFill>
                <a:latin typeface="Aptos" panose="02110004020202020204"/>
              </a:rPr>
              <a:t>realised</a:t>
            </a:r>
            <a:r>
              <a:rPr lang="en-US" sz="1920" dirty="0">
                <a:solidFill>
                  <a:prstClr val="black"/>
                </a:solidFill>
                <a:latin typeface="Aptos" panose="02110004020202020204"/>
              </a:rPr>
              <a:t>:</a:t>
            </a:r>
          </a:p>
          <a:p>
            <a:pPr indent="-243848" defTabSz="975390">
              <a:lnSpc>
                <a:spcPct val="90000"/>
              </a:lnSpc>
              <a:spcAft>
                <a:spcPts val="640"/>
              </a:spcAft>
              <a:buFont typeface="Arial" panose="020B0604020202020204" pitchFamily="34" charset="0"/>
              <a:buChar char="•"/>
              <a:defRPr/>
            </a:pPr>
            <a:endParaRPr lang="en-US" sz="1920" dirty="0">
              <a:solidFill>
                <a:prstClr val="black"/>
              </a:solidFill>
              <a:latin typeface="Aptos" panose="02110004020202020204"/>
            </a:endParaRPr>
          </a:p>
          <a:p>
            <a:pPr marL="423347" indent="-174419" defTabSz="975390">
              <a:lnSpc>
                <a:spcPct val="90000"/>
              </a:lnSpc>
              <a:spcAft>
                <a:spcPts val="640"/>
              </a:spcAft>
              <a:buFont typeface="Arial" panose="020B0604020202020204" pitchFamily="34" charset="0"/>
              <a:buChar char="•"/>
              <a:defRPr/>
            </a:pPr>
            <a:r>
              <a:rPr lang="en-US" sz="1920" dirty="0">
                <a:solidFill>
                  <a:prstClr val="black"/>
                </a:solidFill>
                <a:latin typeface="Aptos" panose="02110004020202020204"/>
              </a:rPr>
              <a:t>The practices that helped us recover—like backups, staff awareness, and fast communication—are exactly what the DSPT toolkit promotes.</a:t>
            </a:r>
          </a:p>
          <a:p>
            <a:pPr marL="423347" indent="-174419" defTabSz="975390">
              <a:lnSpc>
                <a:spcPct val="90000"/>
              </a:lnSpc>
              <a:spcAft>
                <a:spcPts val="640"/>
              </a:spcAft>
              <a:buFont typeface="Arial" panose="020B0604020202020204" pitchFamily="34" charset="0"/>
              <a:buChar char="•"/>
              <a:defRPr/>
            </a:pPr>
            <a:endParaRPr lang="en-US" sz="1920" dirty="0">
              <a:solidFill>
                <a:prstClr val="black"/>
              </a:solidFill>
              <a:latin typeface="Aptos" panose="02110004020202020204"/>
            </a:endParaRPr>
          </a:p>
          <a:p>
            <a:pPr marL="423347" indent="-174419" defTabSz="975390">
              <a:lnSpc>
                <a:spcPct val="90000"/>
              </a:lnSpc>
              <a:spcAft>
                <a:spcPts val="640"/>
              </a:spcAft>
              <a:buFont typeface="Arial" panose="020B0604020202020204" pitchFamily="34" charset="0"/>
              <a:buChar char="•"/>
              <a:defRPr/>
            </a:pPr>
            <a:r>
              <a:rPr lang="en-US" sz="1920" dirty="0">
                <a:solidFill>
                  <a:prstClr val="black"/>
                </a:solidFill>
                <a:latin typeface="Aptos" panose="02110004020202020204"/>
              </a:rPr>
              <a:t>But we were also missing documented policies, access control logs, and formal risk assessments.</a:t>
            </a:r>
          </a:p>
          <a:p>
            <a:pPr indent="-243848" defTabSz="975390">
              <a:lnSpc>
                <a:spcPct val="90000"/>
              </a:lnSpc>
              <a:spcAft>
                <a:spcPts val="640"/>
              </a:spcAft>
              <a:buFont typeface="Arial" panose="020B0604020202020204" pitchFamily="34" charset="0"/>
              <a:buChar char="•"/>
              <a:defRPr/>
            </a:pPr>
            <a:endParaRPr lang="en-US" sz="1493" dirty="0">
              <a:solidFill>
                <a:prstClr val="black"/>
              </a:solidFill>
              <a:latin typeface="Aptos" panose="02110004020202020204"/>
            </a:endParaRPr>
          </a:p>
        </p:txBody>
      </p:sp>
    </p:spTree>
    <p:extLst>
      <p:ext uri="{BB962C8B-B14F-4D97-AF65-F5344CB8AC3E}">
        <p14:creationId xmlns:p14="http://schemas.microsoft.com/office/powerpoint/2010/main" val="20429682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4E8B67C-3049-36E8-BE70-9A40736DEDC5}"/>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4" y="0"/>
            <a:ext cx="13001549" cy="7315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a:solidFill>
                <a:prstClr val="white"/>
              </a:solidFill>
              <a:latin typeface="Aptos" panose="02110004020202020204"/>
            </a:endParaRPr>
          </a:p>
        </p:txBody>
      </p:sp>
      <p:pic>
        <p:nvPicPr>
          <p:cNvPr id="5" name="Picture 4" descr="A blue screen with icons&#10;&#10;AI-generated content may be incorrect.">
            <a:extLst>
              <a:ext uri="{FF2B5EF4-FFF2-40B4-BE49-F238E27FC236}">
                <a16:creationId xmlns:a16="http://schemas.microsoft.com/office/drawing/2014/main" id="{A49AD24E-2BBE-3C58-D6EE-C141914AC5E5}"/>
              </a:ext>
            </a:extLst>
          </p:cNvPr>
          <p:cNvPicPr>
            <a:picLocks noChangeAspect="1"/>
          </p:cNvPicPr>
          <p:nvPr/>
        </p:nvPicPr>
        <p:blipFill>
          <a:blip r:embed="rId2"/>
          <a:srcRect r="5882" b="-1"/>
          <a:stretch>
            <a:fillRect/>
          </a:stretch>
        </p:blipFill>
        <p:spPr>
          <a:xfrm>
            <a:off x="3176" y="11"/>
            <a:ext cx="10314285" cy="7315189"/>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469862" y="0"/>
            <a:ext cx="7538110" cy="73152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dirty="0">
              <a:solidFill>
                <a:prstClr val="white"/>
              </a:solidFill>
              <a:latin typeface="Aptos" panose="02110004020202020204"/>
            </a:endParaRPr>
          </a:p>
        </p:txBody>
      </p:sp>
      <p:sp>
        <p:nvSpPr>
          <p:cNvPr id="2" name="Title 1">
            <a:extLst>
              <a:ext uri="{FF2B5EF4-FFF2-40B4-BE49-F238E27FC236}">
                <a16:creationId xmlns:a16="http://schemas.microsoft.com/office/drawing/2014/main" id="{5320B6D5-6099-F48C-39D7-C367BF639FF1}"/>
              </a:ext>
            </a:extLst>
          </p:cNvPr>
          <p:cNvSpPr>
            <a:spLocks noGrp="1"/>
          </p:cNvSpPr>
          <p:nvPr>
            <p:ph type="ctrTitle"/>
          </p:nvPr>
        </p:nvSpPr>
        <p:spPr>
          <a:xfrm>
            <a:off x="8036893" y="389467"/>
            <a:ext cx="4077002" cy="2026573"/>
          </a:xfrm>
        </p:spPr>
        <p:txBody>
          <a:bodyPr vert="horz" lIns="97536" tIns="48768" rIns="97536" bIns="48768" rtlCol="0" anchor="ctr">
            <a:normAutofit/>
          </a:bodyPr>
          <a:lstStyle/>
          <a:p>
            <a:pPr algn="l"/>
            <a:r>
              <a:rPr lang="en-US" sz="4267"/>
              <a:t>DSPT: From Recovery to Readiness</a:t>
            </a:r>
          </a:p>
        </p:txBody>
      </p:sp>
      <p:sp>
        <p:nvSpPr>
          <p:cNvPr id="4" name="TextBox 3">
            <a:extLst>
              <a:ext uri="{FF2B5EF4-FFF2-40B4-BE49-F238E27FC236}">
                <a16:creationId xmlns:a16="http://schemas.microsoft.com/office/drawing/2014/main" id="{2B57327A-3A0E-3E2B-8FCD-876F0DF977B8}"/>
              </a:ext>
            </a:extLst>
          </p:cNvPr>
          <p:cNvSpPr txBox="1"/>
          <p:nvPr/>
        </p:nvSpPr>
        <p:spPr>
          <a:xfrm>
            <a:off x="8036893" y="2596481"/>
            <a:ext cx="4077002" cy="3992279"/>
          </a:xfrm>
          <a:prstGeom prst="rect">
            <a:avLst/>
          </a:prstGeom>
        </p:spPr>
        <p:txBody>
          <a:bodyPr vert="horz" lIns="97536" tIns="48768" rIns="97536" bIns="48768" rtlCol="0">
            <a:normAutofit/>
          </a:bodyPr>
          <a:lstStyle/>
          <a:p>
            <a:pPr indent="-243848" defTabSz="975390">
              <a:lnSpc>
                <a:spcPct val="90000"/>
              </a:lnSpc>
              <a:spcAft>
                <a:spcPts val="640"/>
              </a:spcAft>
              <a:buFont typeface="Arial" panose="020B0604020202020204" pitchFamily="34" charset="0"/>
              <a:buChar char="•"/>
              <a:defRPr/>
            </a:pPr>
            <a:endParaRPr lang="en-US" sz="1813">
              <a:solidFill>
                <a:prstClr val="black"/>
              </a:solidFill>
              <a:latin typeface="Aptos" panose="02110004020202020204"/>
            </a:endParaRPr>
          </a:p>
          <a:p>
            <a:pPr indent="-243848" defTabSz="975390">
              <a:lnSpc>
                <a:spcPct val="90000"/>
              </a:lnSpc>
              <a:spcAft>
                <a:spcPts val="640"/>
              </a:spcAft>
              <a:buFont typeface="Arial" panose="020B0604020202020204" pitchFamily="34" charset="0"/>
              <a:buChar char="•"/>
              <a:defRPr/>
            </a:pPr>
            <a:r>
              <a:rPr lang="en-US" sz="1813">
                <a:solidFill>
                  <a:prstClr val="black"/>
                </a:solidFill>
                <a:latin typeface="Aptos" panose="02110004020202020204"/>
              </a:rPr>
              <a:t>Since then:</a:t>
            </a:r>
          </a:p>
          <a:p>
            <a:pPr indent="-243848" defTabSz="975390">
              <a:lnSpc>
                <a:spcPct val="90000"/>
              </a:lnSpc>
              <a:spcAft>
                <a:spcPts val="640"/>
              </a:spcAft>
              <a:buFont typeface="Arial" panose="020B0604020202020204" pitchFamily="34" charset="0"/>
              <a:buChar char="•"/>
              <a:defRPr/>
            </a:pPr>
            <a:endParaRPr lang="en-US" sz="1813">
              <a:solidFill>
                <a:prstClr val="black"/>
              </a:solidFill>
              <a:latin typeface="Aptos" panose="02110004020202020204"/>
            </a:endParaRPr>
          </a:p>
          <a:p>
            <a:pPr indent="-243848" defTabSz="975390">
              <a:lnSpc>
                <a:spcPct val="90000"/>
              </a:lnSpc>
              <a:spcAft>
                <a:spcPts val="640"/>
              </a:spcAft>
              <a:buFont typeface="Arial" panose="020B0604020202020204" pitchFamily="34" charset="0"/>
              <a:buChar char="•"/>
              <a:defRPr/>
            </a:pPr>
            <a:r>
              <a:rPr lang="en-US" sz="1813">
                <a:solidFill>
                  <a:prstClr val="black"/>
                </a:solidFill>
                <a:latin typeface="Aptos" panose="02110004020202020204"/>
              </a:rPr>
              <a:t>We’ve successfully submitted the DSPT for two consecutive years.</a:t>
            </a:r>
          </a:p>
          <a:p>
            <a:pPr indent="-243848" defTabSz="975390">
              <a:lnSpc>
                <a:spcPct val="90000"/>
              </a:lnSpc>
              <a:spcAft>
                <a:spcPts val="640"/>
              </a:spcAft>
              <a:buFont typeface="Arial" panose="020B0604020202020204" pitchFamily="34" charset="0"/>
              <a:buChar char="•"/>
              <a:defRPr/>
            </a:pPr>
            <a:endParaRPr lang="en-US" sz="1813">
              <a:solidFill>
                <a:prstClr val="black"/>
              </a:solidFill>
              <a:latin typeface="Aptos" panose="02110004020202020204"/>
            </a:endParaRPr>
          </a:p>
          <a:p>
            <a:pPr indent="-243848" defTabSz="975390">
              <a:lnSpc>
                <a:spcPct val="90000"/>
              </a:lnSpc>
              <a:spcAft>
                <a:spcPts val="640"/>
              </a:spcAft>
              <a:buFont typeface="Arial" panose="020B0604020202020204" pitchFamily="34" charset="0"/>
              <a:buChar char="•"/>
              <a:defRPr/>
            </a:pPr>
            <a:r>
              <a:rPr lang="en-US" sz="1813">
                <a:solidFill>
                  <a:prstClr val="black"/>
                </a:solidFill>
                <a:latin typeface="Aptos" panose="02110004020202020204"/>
              </a:rPr>
              <a:t>We are currently working on our third year submission.</a:t>
            </a:r>
          </a:p>
          <a:p>
            <a:pPr indent="-243848" defTabSz="975390">
              <a:lnSpc>
                <a:spcPct val="90000"/>
              </a:lnSpc>
              <a:spcAft>
                <a:spcPts val="640"/>
              </a:spcAft>
              <a:buFont typeface="Arial" panose="020B0604020202020204" pitchFamily="34" charset="0"/>
              <a:buChar char="•"/>
              <a:defRPr/>
            </a:pPr>
            <a:endParaRPr lang="en-US" sz="1813">
              <a:solidFill>
                <a:prstClr val="black"/>
              </a:solidFill>
              <a:latin typeface="Aptos" panose="02110004020202020204"/>
            </a:endParaRPr>
          </a:p>
          <a:p>
            <a:pPr indent="-243848" defTabSz="975390">
              <a:lnSpc>
                <a:spcPct val="90000"/>
              </a:lnSpc>
              <a:spcAft>
                <a:spcPts val="640"/>
              </a:spcAft>
              <a:buFont typeface="Arial" panose="020B0604020202020204" pitchFamily="34" charset="0"/>
              <a:buChar char="•"/>
              <a:defRPr/>
            </a:pPr>
            <a:r>
              <a:rPr lang="en-US" sz="1813">
                <a:solidFill>
                  <a:prstClr val="black"/>
                </a:solidFill>
                <a:latin typeface="Aptos" panose="02110004020202020204"/>
              </a:rPr>
              <a:t>The DSPT didn’t just tick a box—it gave us a framework for thinking, for acting early, and for strengthening our entire organisation.</a:t>
            </a:r>
          </a:p>
        </p:txBody>
      </p:sp>
    </p:spTree>
    <p:extLst>
      <p:ext uri="{BB962C8B-B14F-4D97-AF65-F5344CB8AC3E}">
        <p14:creationId xmlns:p14="http://schemas.microsoft.com/office/powerpoint/2010/main" val="202923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49B8328-BC45-416F-BF79-F4F1B1B39F18}"/>
              </a:ext>
            </a:extLst>
          </p:cNvPr>
          <p:cNvSpPr txBox="1"/>
          <p:nvPr/>
        </p:nvSpPr>
        <p:spPr>
          <a:xfrm>
            <a:off x="1205734" y="1799707"/>
            <a:ext cx="4433065" cy="575193"/>
          </a:xfrm>
          <a:prstGeom prst="rect">
            <a:avLst/>
          </a:prstGeom>
        </p:spPr>
        <p:txBody>
          <a:bodyPr lIns="0" tIns="0" rIns="0" bIns="0" numCol="1" spcCol="720000" rtlCol="0">
            <a:normAutofit/>
          </a:bodyPr>
          <a:lstStyle/>
          <a:p>
            <a:pPr algn="ctr" defTabSz="975390">
              <a:lnSpc>
                <a:spcPts val="2304"/>
              </a:lnSpc>
              <a:spcBef>
                <a:spcPts val="1067"/>
              </a:spcBef>
              <a:spcAft>
                <a:spcPts val="600"/>
              </a:spcAft>
            </a:pPr>
            <a:r>
              <a:rPr lang="en-GB" sz="2400" b="1" noProof="0" dirty="0"/>
              <a:t>Hacker’s Motivation</a:t>
            </a:r>
            <a:endParaRPr lang="en-GB" sz="2400" noProof="0" dirty="0"/>
          </a:p>
        </p:txBody>
      </p:sp>
      <p:graphicFrame>
        <p:nvGraphicFramePr>
          <p:cNvPr id="2" name="Table 1">
            <a:extLst>
              <a:ext uri="{FF2B5EF4-FFF2-40B4-BE49-F238E27FC236}">
                <a16:creationId xmlns:a16="http://schemas.microsoft.com/office/drawing/2014/main" id="{0E8B1A25-D852-3FA0-C773-6BA9E4C46C5A}"/>
              </a:ext>
            </a:extLst>
          </p:cNvPr>
          <p:cNvGraphicFramePr>
            <a:graphicFrameLocks noGrp="1"/>
          </p:cNvGraphicFramePr>
          <p:nvPr>
            <p:extLst>
              <p:ext uri="{D42A27DB-BD31-4B8C-83A1-F6EECF244321}">
                <p14:modId xmlns:p14="http://schemas.microsoft.com/office/powerpoint/2010/main" val="3424039932"/>
              </p:ext>
            </p:extLst>
          </p:nvPr>
        </p:nvGraphicFramePr>
        <p:xfrm>
          <a:off x="1938337" y="2984500"/>
          <a:ext cx="9134476" cy="2468880"/>
        </p:xfrm>
        <a:graphic>
          <a:graphicData uri="http://schemas.openxmlformats.org/drawingml/2006/table">
            <a:tbl>
              <a:tblPr firstRow="1" bandRow="1">
                <a:tableStyleId>{D27102A9-8310-4765-A935-A1911B00CA55}</a:tableStyleId>
              </a:tblPr>
              <a:tblGrid>
                <a:gridCol w="4567238">
                  <a:extLst>
                    <a:ext uri="{9D8B030D-6E8A-4147-A177-3AD203B41FA5}">
                      <a16:colId xmlns:a16="http://schemas.microsoft.com/office/drawing/2014/main" val="2583611193"/>
                    </a:ext>
                  </a:extLst>
                </a:gridCol>
                <a:gridCol w="4567238">
                  <a:extLst>
                    <a:ext uri="{9D8B030D-6E8A-4147-A177-3AD203B41FA5}">
                      <a16:colId xmlns:a16="http://schemas.microsoft.com/office/drawing/2014/main" val="796509714"/>
                    </a:ext>
                  </a:extLst>
                </a:gridCol>
              </a:tblGrid>
              <a:tr h="2438400">
                <a:tc>
                  <a:txBody>
                    <a:bodyPr/>
                    <a:lstStyle/>
                    <a:p>
                      <a:pPr marL="342900" indent="-342900">
                        <a:spcBef>
                          <a:spcPts val="1200"/>
                        </a:spcBef>
                        <a:spcAft>
                          <a:spcPts val="1200"/>
                        </a:spcAft>
                        <a:buFont typeface="Wingdings" panose="05000000000000000000" pitchFamily="2" charset="2"/>
                        <a:buChar char="Ø"/>
                      </a:pPr>
                      <a:r>
                        <a:rPr lang="en-GB" sz="2400" noProof="0" dirty="0">
                          <a:solidFill>
                            <a:schemeClr val="accent4"/>
                          </a:solidFill>
                        </a:rPr>
                        <a:t>Greed</a:t>
                      </a:r>
                    </a:p>
                    <a:p>
                      <a:pPr marL="342900" indent="-342900">
                        <a:spcBef>
                          <a:spcPts val="1200"/>
                        </a:spcBef>
                        <a:spcAft>
                          <a:spcPts val="1200"/>
                        </a:spcAft>
                        <a:buFont typeface="Wingdings" panose="05000000000000000000" pitchFamily="2" charset="2"/>
                        <a:buChar char="Ø"/>
                      </a:pPr>
                      <a:r>
                        <a:rPr lang="en-GB" sz="2400" noProof="0" dirty="0">
                          <a:solidFill>
                            <a:schemeClr val="accent4"/>
                          </a:solidFill>
                        </a:rPr>
                        <a:t>Revenge</a:t>
                      </a:r>
                    </a:p>
                    <a:p>
                      <a:pPr marL="342900" indent="-342900">
                        <a:spcBef>
                          <a:spcPts val="1200"/>
                        </a:spcBef>
                        <a:spcAft>
                          <a:spcPts val="1200"/>
                        </a:spcAft>
                        <a:buFont typeface="Wingdings" panose="05000000000000000000" pitchFamily="2" charset="2"/>
                        <a:buChar char="Ø"/>
                      </a:pPr>
                      <a:r>
                        <a:rPr lang="en-GB" sz="2400" noProof="0" dirty="0">
                          <a:solidFill>
                            <a:schemeClr val="accent4"/>
                          </a:solidFill>
                        </a:rPr>
                        <a:t>Curiosity</a:t>
                      </a:r>
                    </a:p>
                    <a:p>
                      <a:pPr marL="342900" indent="-342900">
                        <a:spcBef>
                          <a:spcPts val="1200"/>
                        </a:spcBef>
                        <a:spcAft>
                          <a:spcPts val="1200"/>
                        </a:spcAft>
                        <a:buFont typeface="Wingdings" panose="05000000000000000000" pitchFamily="2" charset="2"/>
                        <a:buChar char="Ø"/>
                      </a:pPr>
                      <a:r>
                        <a:rPr lang="en-GB" sz="2400" noProof="0" dirty="0">
                          <a:solidFill>
                            <a:schemeClr val="accent4"/>
                          </a:solidFill>
                        </a:rPr>
                        <a:t>Technical challenge</a:t>
                      </a:r>
                    </a:p>
                  </a:txBody>
                  <a:tcPr/>
                </a:tc>
                <a:tc>
                  <a:txBody>
                    <a:bodyPr/>
                    <a:lstStyle/>
                    <a:p>
                      <a:pPr marL="342900" indent="-342900">
                        <a:spcBef>
                          <a:spcPts val="1200"/>
                        </a:spcBef>
                        <a:spcAft>
                          <a:spcPts val="1200"/>
                        </a:spcAft>
                        <a:buFont typeface="Wingdings" panose="05000000000000000000" pitchFamily="2" charset="2"/>
                        <a:buChar char="Ø"/>
                      </a:pPr>
                      <a:r>
                        <a:rPr lang="en-GB" sz="2400" noProof="0" dirty="0">
                          <a:solidFill>
                            <a:schemeClr val="accent4"/>
                          </a:solidFill>
                        </a:rPr>
                        <a:t>Hacktivism</a:t>
                      </a:r>
                    </a:p>
                    <a:p>
                      <a:pPr marL="342900" indent="-342900">
                        <a:spcBef>
                          <a:spcPts val="1200"/>
                        </a:spcBef>
                        <a:spcAft>
                          <a:spcPts val="1200"/>
                        </a:spcAft>
                        <a:buFont typeface="Wingdings" panose="05000000000000000000" pitchFamily="2" charset="2"/>
                        <a:buChar char="Ø"/>
                      </a:pPr>
                      <a:r>
                        <a:rPr lang="en-GB" sz="2400" noProof="0" dirty="0">
                          <a:solidFill>
                            <a:schemeClr val="accent4"/>
                          </a:solidFill>
                        </a:rPr>
                        <a:t>Espionage</a:t>
                      </a:r>
                    </a:p>
                    <a:p>
                      <a:pPr marL="342900" indent="-342900">
                        <a:spcBef>
                          <a:spcPts val="1200"/>
                        </a:spcBef>
                        <a:spcAft>
                          <a:spcPts val="1200"/>
                        </a:spcAft>
                        <a:buFont typeface="Wingdings" panose="05000000000000000000" pitchFamily="2" charset="2"/>
                        <a:buChar char="Ø"/>
                      </a:pPr>
                      <a:r>
                        <a:rPr lang="en-GB" sz="2400" noProof="0" dirty="0">
                          <a:solidFill>
                            <a:schemeClr val="accent4"/>
                          </a:solidFill>
                        </a:rPr>
                        <a:t>Cyber terrorism</a:t>
                      </a:r>
                    </a:p>
                    <a:p>
                      <a:pPr marL="342900" indent="-342900">
                        <a:spcBef>
                          <a:spcPts val="1200"/>
                        </a:spcBef>
                        <a:spcAft>
                          <a:spcPts val="1200"/>
                        </a:spcAft>
                        <a:buFont typeface="Wingdings" panose="05000000000000000000" pitchFamily="2" charset="2"/>
                        <a:buChar char="Ø"/>
                      </a:pPr>
                      <a:r>
                        <a:rPr lang="en-GB" sz="2400" noProof="0" dirty="0">
                          <a:solidFill>
                            <a:schemeClr val="accent4"/>
                          </a:solidFill>
                        </a:rPr>
                        <a:t>State sponsored</a:t>
                      </a:r>
                    </a:p>
                  </a:txBody>
                  <a:tcPr/>
                </a:tc>
                <a:extLst>
                  <a:ext uri="{0D108BD9-81ED-4DB2-BD59-A6C34878D82A}">
                    <a16:rowId xmlns:a16="http://schemas.microsoft.com/office/drawing/2014/main" val="1393090479"/>
                  </a:ext>
                </a:extLst>
              </a:tr>
            </a:tbl>
          </a:graphicData>
        </a:graphic>
      </p:graphicFrame>
    </p:spTree>
    <p:extLst>
      <p:ext uri="{BB962C8B-B14F-4D97-AF65-F5344CB8AC3E}">
        <p14:creationId xmlns:p14="http://schemas.microsoft.com/office/powerpoint/2010/main" val="9344491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22F12-5143-0F21-1657-9530EA544A6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42FCFD4-EB09-5C4C-D323-6F334BF6A835}"/>
              </a:ext>
            </a:extLst>
          </p:cNvPr>
          <p:cNvSpPr>
            <a:spLocks noGrp="1"/>
          </p:cNvSpPr>
          <p:nvPr>
            <p:ph type="subTitle" idx="4294967295"/>
          </p:nvPr>
        </p:nvSpPr>
        <p:spPr>
          <a:xfrm>
            <a:off x="551641" y="3189005"/>
            <a:ext cx="8823473" cy="3519778"/>
          </a:xfrm>
          <a:prstGeom prst="rect">
            <a:avLst/>
          </a:prstGeom>
        </p:spPr>
        <p:txBody>
          <a:bodyPr lIns="96000">
            <a:noAutofit/>
          </a:bodyPr>
          <a:lstStyle/>
          <a:p>
            <a:pPr marL="0" indent="0">
              <a:lnSpc>
                <a:spcPct val="80000"/>
              </a:lnSpc>
              <a:spcBef>
                <a:spcPts val="0"/>
              </a:spcBef>
              <a:spcAft>
                <a:spcPts val="213"/>
              </a:spcAft>
              <a:buNone/>
            </a:pPr>
            <a:r>
              <a:rPr lang="en-GB" sz="5500" b="1" dirty="0">
                <a:latin typeface="Calibri" panose="020F0502020204030204" pitchFamily="34" charset="0"/>
              </a:rPr>
              <a:t>Session 4:</a:t>
            </a:r>
          </a:p>
          <a:p>
            <a:pPr marL="0" indent="0">
              <a:lnSpc>
                <a:spcPct val="80000"/>
              </a:lnSpc>
              <a:spcBef>
                <a:spcPts val="0"/>
              </a:spcBef>
              <a:spcAft>
                <a:spcPts val="213"/>
              </a:spcAft>
              <a:buNone/>
            </a:pPr>
            <a:r>
              <a:rPr lang="en-GB" sz="5500" b="1" dirty="0">
                <a:latin typeface="Calibri" panose="020F0502020204030204" pitchFamily="34" charset="0"/>
              </a:rPr>
              <a:t>Implementing Cybersecurity Measures </a:t>
            </a:r>
            <a:endParaRPr lang="en-GB" sz="5500" dirty="0">
              <a:latin typeface="Calibri" panose="020F0502020204030204" pitchFamily="34" charset="0"/>
            </a:endParaRPr>
          </a:p>
        </p:txBody>
      </p:sp>
      <p:sp>
        <p:nvSpPr>
          <p:cNvPr id="2" name="Subtitle 2">
            <a:extLst>
              <a:ext uri="{FF2B5EF4-FFF2-40B4-BE49-F238E27FC236}">
                <a16:creationId xmlns:a16="http://schemas.microsoft.com/office/drawing/2014/main" id="{677E2C04-8798-AE24-F240-D327D0BFEA0E}"/>
              </a:ext>
            </a:extLst>
          </p:cNvPr>
          <p:cNvSpPr txBox="1">
            <a:spLocks/>
          </p:cNvSpPr>
          <p:nvPr/>
        </p:nvSpPr>
        <p:spPr>
          <a:xfrm>
            <a:off x="551641" y="3189005"/>
            <a:ext cx="8823473" cy="3519778"/>
          </a:xfrm>
          <a:prstGeom prst="rect">
            <a:avLst/>
          </a:prstGeom>
        </p:spPr>
        <p:txBody>
          <a:bodyPr lIns="96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75390">
              <a:lnSpc>
                <a:spcPct val="80000"/>
              </a:lnSpc>
              <a:spcBef>
                <a:spcPts val="0"/>
              </a:spcBef>
              <a:spcAft>
                <a:spcPts val="213"/>
              </a:spcAft>
              <a:buNone/>
            </a:pPr>
            <a:endParaRPr lang="en-GB" sz="9600" dirty="0">
              <a:solidFill>
                <a:prstClr val="black"/>
              </a:solidFill>
              <a:latin typeface="Calibri" panose="020F0502020204030204" pitchFamily="34" charset="0"/>
            </a:endParaRPr>
          </a:p>
        </p:txBody>
      </p:sp>
    </p:spTree>
    <p:extLst>
      <p:ext uri="{BB962C8B-B14F-4D97-AF65-F5344CB8AC3E}">
        <p14:creationId xmlns:p14="http://schemas.microsoft.com/office/powerpoint/2010/main" val="36397888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243BC-A665-CD1D-0095-1EC7F6B5C3D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21CCE0A-F614-70AE-240E-FFF94D1B5783}"/>
              </a:ext>
            </a:extLst>
          </p:cNvPr>
          <p:cNvSpPr>
            <a:spLocks noGrp="1"/>
          </p:cNvSpPr>
          <p:nvPr>
            <p:ph type="subTitle" idx="4294967295"/>
          </p:nvPr>
        </p:nvSpPr>
        <p:spPr>
          <a:xfrm>
            <a:off x="551641" y="3189005"/>
            <a:ext cx="8823473" cy="3519778"/>
          </a:xfrm>
          <a:prstGeom prst="rect">
            <a:avLst/>
          </a:prstGeom>
        </p:spPr>
        <p:txBody>
          <a:bodyPr lIns="96000">
            <a:noAutofit/>
          </a:bodyPr>
          <a:lstStyle/>
          <a:p>
            <a:pPr marL="0" indent="0">
              <a:lnSpc>
                <a:spcPct val="80000"/>
              </a:lnSpc>
              <a:spcBef>
                <a:spcPts val="0"/>
              </a:spcBef>
              <a:spcAft>
                <a:spcPts val="213"/>
              </a:spcAft>
              <a:buNone/>
            </a:pPr>
            <a:r>
              <a:rPr lang="en-GB" sz="5500" b="1" dirty="0">
                <a:latin typeface="Calibri" panose="020F0502020204030204" pitchFamily="34" charset="0"/>
              </a:rPr>
              <a:t>Session 5:</a:t>
            </a:r>
          </a:p>
          <a:p>
            <a:pPr marL="0" indent="0">
              <a:lnSpc>
                <a:spcPct val="80000"/>
              </a:lnSpc>
              <a:spcBef>
                <a:spcPts val="0"/>
              </a:spcBef>
              <a:spcAft>
                <a:spcPts val="213"/>
              </a:spcAft>
              <a:buNone/>
            </a:pPr>
            <a:r>
              <a:rPr lang="en-GB" sz="5500" b="1" dirty="0">
                <a:latin typeface="Calibri" panose="020F0502020204030204" pitchFamily="34" charset="0"/>
              </a:rPr>
              <a:t>Incident Response and Reporting </a:t>
            </a:r>
            <a:endParaRPr lang="en-GB" sz="5500" dirty="0">
              <a:latin typeface="Calibri" panose="020F0502020204030204" pitchFamily="34" charset="0"/>
            </a:endParaRPr>
          </a:p>
        </p:txBody>
      </p:sp>
      <p:sp>
        <p:nvSpPr>
          <p:cNvPr id="2" name="Subtitle 2">
            <a:extLst>
              <a:ext uri="{FF2B5EF4-FFF2-40B4-BE49-F238E27FC236}">
                <a16:creationId xmlns:a16="http://schemas.microsoft.com/office/drawing/2014/main" id="{6D357C8D-1539-3DCC-723E-C6C4CAC5B254}"/>
              </a:ext>
            </a:extLst>
          </p:cNvPr>
          <p:cNvSpPr txBox="1">
            <a:spLocks/>
          </p:cNvSpPr>
          <p:nvPr/>
        </p:nvSpPr>
        <p:spPr>
          <a:xfrm>
            <a:off x="551641" y="3189005"/>
            <a:ext cx="8823473" cy="3519778"/>
          </a:xfrm>
          <a:prstGeom prst="rect">
            <a:avLst/>
          </a:prstGeom>
        </p:spPr>
        <p:txBody>
          <a:bodyPr lIns="96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75390">
              <a:lnSpc>
                <a:spcPct val="80000"/>
              </a:lnSpc>
              <a:spcBef>
                <a:spcPts val="0"/>
              </a:spcBef>
              <a:spcAft>
                <a:spcPts val="213"/>
              </a:spcAft>
              <a:buNone/>
            </a:pPr>
            <a:endParaRPr lang="en-GB" sz="9600" dirty="0">
              <a:solidFill>
                <a:prstClr val="black"/>
              </a:solidFill>
              <a:latin typeface="Calibri" panose="020F0502020204030204" pitchFamily="34" charset="0"/>
            </a:endParaRPr>
          </a:p>
        </p:txBody>
      </p:sp>
    </p:spTree>
    <p:extLst>
      <p:ext uri="{BB962C8B-B14F-4D97-AF65-F5344CB8AC3E}">
        <p14:creationId xmlns:p14="http://schemas.microsoft.com/office/powerpoint/2010/main" val="27831862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11294" y="-120152"/>
            <a:ext cx="5293604" cy="7554642"/>
            <a:chOff x="0" y="0"/>
            <a:chExt cx="1959686" cy="2796720"/>
          </a:xfrm>
        </p:grpSpPr>
        <p:sp>
          <p:nvSpPr>
            <p:cNvPr id="3" name="Freeform 3"/>
            <p:cNvSpPr/>
            <p:nvPr/>
          </p:nvSpPr>
          <p:spPr>
            <a:xfrm>
              <a:off x="0" y="0"/>
              <a:ext cx="1959686" cy="2796720"/>
            </a:xfrm>
            <a:custGeom>
              <a:avLst/>
              <a:gdLst/>
              <a:ahLst/>
              <a:cxnLst/>
              <a:rect l="l" t="t" r="r" b="b"/>
              <a:pathLst>
                <a:path w="1959686" h="2796720">
                  <a:moveTo>
                    <a:pt x="0" y="0"/>
                  </a:moveTo>
                  <a:lnTo>
                    <a:pt x="1959686" y="0"/>
                  </a:lnTo>
                  <a:lnTo>
                    <a:pt x="1959686" y="2796720"/>
                  </a:lnTo>
                  <a:lnTo>
                    <a:pt x="0" y="2796720"/>
                  </a:lnTo>
                  <a:close/>
                </a:path>
              </a:pathLst>
            </a:custGeom>
            <a:solidFill>
              <a:srgbClr val="FFFFFF"/>
            </a:solidFill>
          </p:spPr>
          <p:txBody>
            <a:bodyPr/>
            <a:lstStyle/>
            <a:p>
              <a:pPr defTabSz="885231"/>
              <a:endParaRPr lang="en-GB" sz="1743">
                <a:solidFill>
                  <a:prstClr val="black"/>
                </a:solidFill>
                <a:latin typeface="Calibri"/>
              </a:endParaRPr>
            </a:p>
          </p:txBody>
        </p:sp>
        <p:sp>
          <p:nvSpPr>
            <p:cNvPr id="4" name="TextBox 4"/>
            <p:cNvSpPr txBox="1"/>
            <p:nvPr/>
          </p:nvSpPr>
          <p:spPr>
            <a:xfrm>
              <a:off x="0" y="-19050"/>
              <a:ext cx="1959686" cy="2815770"/>
            </a:xfrm>
            <a:prstGeom prst="rect">
              <a:avLst/>
            </a:prstGeom>
          </p:spPr>
          <p:txBody>
            <a:bodyPr lIns="49178" tIns="49178" rIns="49178" bIns="49178" rtlCol="0" anchor="ctr"/>
            <a:lstStyle/>
            <a:p>
              <a:pPr algn="ctr" defTabSz="885231">
                <a:lnSpc>
                  <a:spcPts val="1897"/>
                </a:lnSpc>
              </a:pPr>
              <a:endParaRPr sz="1743">
                <a:solidFill>
                  <a:prstClr val="black"/>
                </a:solidFill>
                <a:latin typeface="Calibri"/>
              </a:endParaRPr>
            </a:p>
          </p:txBody>
        </p:sp>
      </p:grpSp>
      <p:grpSp>
        <p:nvGrpSpPr>
          <p:cNvPr id="5" name="Group 5"/>
          <p:cNvGrpSpPr/>
          <p:nvPr/>
        </p:nvGrpSpPr>
        <p:grpSpPr>
          <a:xfrm>
            <a:off x="6504898" y="-120152"/>
            <a:ext cx="5298318" cy="7554642"/>
            <a:chOff x="0" y="0"/>
            <a:chExt cx="1961432" cy="2796720"/>
          </a:xfrm>
        </p:grpSpPr>
        <p:sp>
          <p:nvSpPr>
            <p:cNvPr id="6" name="Freeform 6"/>
            <p:cNvSpPr/>
            <p:nvPr/>
          </p:nvSpPr>
          <p:spPr>
            <a:xfrm>
              <a:off x="0" y="0"/>
              <a:ext cx="1961432" cy="2796720"/>
            </a:xfrm>
            <a:custGeom>
              <a:avLst/>
              <a:gdLst/>
              <a:ahLst/>
              <a:cxnLst/>
              <a:rect l="l" t="t" r="r" b="b"/>
              <a:pathLst>
                <a:path w="1961432" h="2796720">
                  <a:moveTo>
                    <a:pt x="0" y="0"/>
                  </a:moveTo>
                  <a:lnTo>
                    <a:pt x="1961432" y="0"/>
                  </a:lnTo>
                  <a:lnTo>
                    <a:pt x="1961432" y="2796720"/>
                  </a:lnTo>
                  <a:lnTo>
                    <a:pt x="0" y="2796720"/>
                  </a:lnTo>
                  <a:close/>
                </a:path>
              </a:pathLst>
            </a:custGeom>
            <a:solidFill>
              <a:srgbClr val="A91B8E"/>
            </a:solidFill>
          </p:spPr>
          <p:txBody>
            <a:bodyPr/>
            <a:lstStyle/>
            <a:p>
              <a:pPr defTabSz="885231"/>
              <a:endParaRPr lang="en-GB" sz="1743">
                <a:solidFill>
                  <a:prstClr val="black"/>
                </a:solidFill>
                <a:latin typeface="Calibri"/>
              </a:endParaRPr>
            </a:p>
          </p:txBody>
        </p:sp>
        <p:sp>
          <p:nvSpPr>
            <p:cNvPr id="7" name="TextBox 7"/>
            <p:cNvSpPr txBox="1"/>
            <p:nvPr/>
          </p:nvSpPr>
          <p:spPr>
            <a:xfrm>
              <a:off x="0" y="-19050"/>
              <a:ext cx="1961432" cy="2815770"/>
            </a:xfrm>
            <a:prstGeom prst="rect">
              <a:avLst/>
            </a:prstGeom>
          </p:spPr>
          <p:txBody>
            <a:bodyPr lIns="49178" tIns="49178" rIns="49178" bIns="49178" rtlCol="0" anchor="ctr"/>
            <a:lstStyle/>
            <a:p>
              <a:pPr algn="ctr" defTabSz="885231">
                <a:lnSpc>
                  <a:spcPts val="1897"/>
                </a:lnSpc>
              </a:pPr>
              <a:endParaRPr sz="1743">
                <a:solidFill>
                  <a:prstClr val="black"/>
                </a:solidFill>
                <a:latin typeface="Calibri"/>
              </a:endParaRPr>
            </a:p>
          </p:txBody>
        </p:sp>
      </p:grpSp>
      <p:grpSp>
        <p:nvGrpSpPr>
          <p:cNvPr id="8" name="Group 8"/>
          <p:cNvGrpSpPr/>
          <p:nvPr/>
        </p:nvGrpSpPr>
        <p:grpSpPr>
          <a:xfrm>
            <a:off x="7270808" y="2242467"/>
            <a:ext cx="183146" cy="183146"/>
            <a:chOff x="0" y="0"/>
            <a:chExt cx="57223" cy="57223"/>
          </a:xfrm>
        </p:grpSpPr>
        <p:sp>
          <p:nvSpPr>
            <p:cNvPr id="9" name="Freeform 9"/>
            <p:cNvSpPr/>
            <p:nvPr/>
          </p:nvSpPr>
          <p:spPr>
            <a:xfrm>
              <a:off x="0" y="0"/>
              <a:ext cx="57223" cy="57223"/>
            </a:xfrm>
            <a:custGeom>
              <a:avLst/>
              <a:gdLst/>
              <a:ahLst/>
              <a:cxnLst/>
              <a:rect l="l" t="t" r="r" b="b"/>
              <a:pathLst>
                <a:path w="57223" h="57223">
                  <a:moveTo>
                    <a:pt x="0" y="0"/>
                  </a:moveTo>
                  <a:lnTo>
                    <a:pt x="57223" y="0"/>
                  </a:lnTo>
                  <a:lnTo>
                    <a:pt x="57223" y="57223"/>
                  </a:lnTo>
                  <a:lnTo>
                    <a:pt x="0" y="57223"/>
                  </a:lnTo>
                  <a:close/>
                </a:path>
              </a:pathLst>
            </a:custGeom>
            <a:solidFill>
              <a:srgbClr val="64CFE4"/>
            </a:solidFill>
          </p:spPr>
          <p:txBody>
            <a:bodyPr/>
            <a:lstStyle/>
            <a:p>
              <a:pPr defTabSz="885231"/>
              <a:endParaRPr lang="en-GB" sz="1743">
                <a:solidFill>
                  <a:prstClr val="black"/>
                </a:solidFill>
                <a:latin typeface="Calibri"/>
              </a:endParaRPr>
            </a:p>
          </p:txBody>
        </p:sp>
        <p:sp>
          <p:nvSpPr>
            <p:cNvPr id="10" name="TextBox 10"/>
            <p:cNvSpPr txBox="1"/>
            <p:nvPr/>
          </p:nvSpPr>
          <p:spPr>
            <a:xfrm>
              <a:off x="0" y="-9525"/>
              <a:ext cx="57223" cy="66748"/>
            </a:xfrm>
            <a:prstGeom prst="rect">
              <a:avLst/>
            </a:prstGeom>
          </p:spPr>
          <p:txBody>
            <a:bodyPr lIns="49178" tIns="49178" rIns="49178" bIns="49178" rtlCol="0" anchor="ctr"/>
            <a:lstStyle/>
            <a:p>
              <a:pPr algn="ctr" defTabSz="885231">
                <a:lnSpc>
                  <a:spcPts val="1354"/>
                </a:lnSpc>
              </a:pPr>
              <a:endParaRPr sz="1743">
                <a:solidFill>
                  <a:prstClr val="black"/>
                </a:solidFill>
                <a:latin typeface="Calibri"/>
              </a:endParaRPr>
            </a:p>
          </p:txBody>
        </p:sp>
      </p:grpSp>
      <p:grpSp>
        <p:nvGrpSpPr>
          <p:cNvPr id="11" name="Group 11"/>
          <p:cNvGrpSpPr/>
          <p:nvPr/>
        </p:nvGrpSpPr>
        <p:grpSpPr>
          <a:xfrm>
            <a:off x="7824885" y="1764242"/>
            <a:ext cx="96277" cy="96277"/>
            <a:chOff x="0" y="0"/>
            <a:chExt cx="30081" cy="30081"/>
          </a:xfrm>
        </p:grpSpPr>
        <p:sp>
          <p:nvSpPr>
            <p:cNvPr id="12" name="Freeform 12"/>
            <p:cNvSpPr/>
            <p:nvPr/>
          </p:nvSpPr>
          <p:spPr>
            <a:xfrm>
              <a:off x="0" y="0"/>
              <a:ext cx="30081" cy="30081"/>
            </a:xfrm>
            <a:custGeom>
              <a:avLst/>
              <a:gdLst/>
              <a:ahLst/>
              <a:cxnLst/>
              <a:rect l="l" t="t" r="r" b="b"/>
              <a:pathLst>
                <a:path w="30081" h="30081">
                  <a:moveTo>
                    <a:pt x="0" y="0"/>
                  </a:moveTo>
                  <a:lnTo>
                    <a:pt x="30081" y="0"/>
                  </a:lnTo>
                  <a:lnTo>
                    <a:pt x="30081" y="30081"/>
                  </a:lnTo>
                  <a:lnTo>
                    <a:pt x="0" y="30081"/>
                  </a:lnTo>
                  <a:close/>
                </a:path>
              </a:pathLst>
            </a:custGeom>
            <a:solidFill>
              <a:srgbClr val="FFB71A"/>
            </a:solidFill>
          </p:spPr>
          <p:txBody>
            <a:bodyPr/>
            <a:lstStyle/>
            <a:p>
              <a:pPr defTabSz="885231"/>
              <a:endParaRPr lang="en-GB" sz="1743">
                <a:solidFill>
                  <a:prstClr val="black"/>
                </a:solidFill>
                <a:latin typeface="Calibri"/>
              </a:endParaRPr>
            </a:p>
          </p:txBody>
        </p:sp>
        <p:sp>
          <p:nvSpPr>
            <p:cNvPr id="13" name="TextBox 13"/>
            <p:cNvSpPr txBox="1"/>
            <p:nvPr/>
          </p:nvSpPr>
          <p:spPr>
            <a:xfrm>
              <a:off x="0" y="-9525"/>
              <a:ext cx="30081" cy="39606"/>
            </a:xfrm>
            <a:prstGeom prst="rect">
              <a:avLst/>
            </a:prstGeom>
          </p:spPr>
          <p:txBody>
            <a:bodyPr lIns="49178" tIns="49178" rIns="49178" bIns="49178" rtlCol="0" anchor="ctr"/>
            <a:lstStyle/>
            <a:p>
              <a:pPr algn="ctr" defTabSz="885231">
                <a:lnSpc>
                  <a:spcPts val="1354"/>
                </a:lnSpc>
              </a:pPr>
              <a:endParaRPr sz="1743">
                <a:solidFill>
                  <a:prstClr val="black"/>
                </a:solidFill>
                <a:latin typeface="Calibri"/>
              </a:endParaRPr>
            </a:p>
          </p:txBody>
        </p:sp>
      </p:grpSp>
      <p:grpSp>
        <p:nvGrpSpPr>
          <p:cNvPr id="14" name="Group 14"/>
          <p:cNvGrpSpPr/>
          <p:nvPr/>
        </p:nvGrpSpPr>
        <p:grpSpPr>
          <a:xfrm>
            <a:off x="11165284" y="4923577"/>
            <a:ext cx="208622" cy="208622"/>
            <a:chOff x="0" y="0"/>
            <a:chExt cx="65182" cy="65182"/>
          </a:xfrm>
        </p:grpSpPr>
        <p:sp>
          <p:nvSpPr>
            <p:cNvPr id="15" name="Freeform 15"/>
            <p:cNvSpPr/>
            <p:nvPr/>
          </p:nvSpPr>
          <p:spPr>
            <a:xfrm>
              <a:off x="0" y="0"/>
              <a:ext cx="65182" cy="65182"/>
            </a:xfrm>
            <a:custGeom>
              <a:avLst/>
              <a:gdLst/>
              <a:ahLst/>
              <a:cxnLst/>
              <a:rect l="l" t="t" r="r" b="b"/>
              <a:pathLst>
                <a:path w="65182" h="65182">
                  <a:moveTo>
                    <a:pt x="0" y="0"/>
                  </a:moveTo>
                  <a:lnTo>
                    <a:pt x="65182" y="0"/>
                  </a:lnTo>
                  <a:lnTo>
                    <a:pt x="65182" y="65182"/>
                  </a:lnTo>
                  <a:lnTo>
                    <a:pt x="0" y="65182"/>
                  </a:lnTo>
                  <a:close/>
                </a:path>
              </a:pathLst>
            </a:custGeom>
            <a:solidFill>
              <a:srgbClr val="D8C5E6"/>
            </a:solidFill>
          </p:spPr>
          <p:txBody>
            <a:bodyPr/>
            <a:lstStyle/>
            <a:p>
              <a:pPr defTabSz="885231"/>
              <a:endParaRPr lang="en-GB" sz="1743">
                <a:solidFill>
                  <a:prstClr val="black"/>
                </a:solidFill>
                <a:latin typeface="Calibri"/>
              </a:endParaRPr>
            </a:p>
          </p:txBody>
        </p:sp>
        <p:sp>
          <p:nvSpPr>
            <p:cNvPr id="16" name="TextBox 16"/>
            <p:cNvSpPr txBox="1"/>
            <p:nvPr/>
          </p:nvSpPr>
          <p:spPr>
            <a:xfrm>
              <a:off x="0" y="-9525"/>
              <a:ext cx="65182" cy="74707"/>
            </a:xfrm>
            <a:prstGeom prst="rect">
              <a:avLst/>
            </a:prstGeom>
          </p:spPr>
          <p:txBody>
            <a:bodyPr lIns="49178" tIns="49178" rIns="49178" bIns="49178" rtlCol="0" anchor="ctr"/>
            <a:lstStyle/>
            <a:p>
              <a:pPr algn="ctr" defTabSz="885231">
                <a:lnSpc>
                  <a:spcPts val="1354"/>
                </a:lnSpc>
              </a:pPr>
              <a:endParaRPr sz="1743">
                <a:solidFill>
                  <a:prstClr val="black"/>
                </a:solidFill>
                <a:latin typeface="Calibri"/>
              </a:endParaRPr>
            </a:p>
          </p:txBody>
        </p:sp>
      </p:grpSp>
      <p:grpSp>
        <p:nvGrpSpPr>
          <p:cNvPr id="17" name="Group 17"/>
          <p:cNvGrpSpPr/>
          <p:nvPr/>
        </p:nvGrpSpPr>
        <p:grpSpPr>
          <a:xfrm>
            <a:off x="10577814" y="5525238"/>
            <a:ext cx="137791" cy="137791"/>
            <a:chOff x="0" y="0"/>
            <a:chExt cx="43052" cy="43052"/>
          </a:xfrm>
        </p:grpSpPr>
        <p:sp>
          <p:nvSpPr>
            <p:cNvPr id="18" name="Freeform 18"/>
            <p:cNvSpPr/>
            <p:nvPr/>
          </p:nvSpPr>
          <p:spPr>
            <a:xfrm>
              <a:off x="0" y="0"/>
              <a:ext cx="43052" cy="43052"/>
            </a:xfrm>
            <a:custGeom>
              <a:avLst/>
              <a:gdLst/>
              <a:ahLst/>
              <a:cxnLst/>
              <a:rect l="l" t="t" r="r" b="b"/>
              <a:pathLst>
                <a:path w="43052" h="43052">
                  <a:moveTo>
                    <a:pt x="0" y="0"/>
                  </a:moveTo>
                  <a:lnTo>
                    <a:pt x="43052" y="0"/>
                  </a:lnTo>
                  <a:lnTo>
                    <a:pt x="43052" y="43052"/>
                  </a:lnTo>
                  <a:lnTo>
                    <a:pt x="0" y="43052"/>
                  </a:lnTo>
                  <a:close/>
                </a:path>
              </a:pathLst>
            </a:custGeom>
            <a:solidFill>
              <a:srgbClr val="FFB71A"/>
            </a:solidFill>
          </p:spPr>
          <p:txBody>
            <a:bodyPr/>
            <a:lstStyle/>
            <a:p>
              <a:pPr defTabSz="885231"/>
              <a:endParaRPr lang="en-GB" sz="1743">
                <a:solidFill>
                  <a:prstClr val="black"/>
                </a:solidFill>
                <a:latin typeface="Calibri"/>
              </a:endParaRPr>
            </a:p>
          </p:txBody>
        </p:sp>
        <p:sp>
          <p:nvSpPr>
            <p:cNvPr id="19" name="TextBox 19"/>
            <p:cNvSpPr txBox="1"/>
            <p:nvPr/>
          </p:nvSpPr>
          <p:spPr>
            <a:xfrm>
              <a:off x="0" y="-9525"/>
              <a:ext cx="43052" cy="52577"/>
            </a:xfrm>
            <a:prstGeom prst="rect">
              <a:avLst/>
            </a:prstGeom>
          </p:spPr>
          <p:txBody>
            <a:bodyPr lIns="49178" tIns="49178" rIns="49178" bIns="49178" rtlCol="0" anchor="ctr"/>
            <a:lstStyle/>
            <a:p>
              <a:pPr algn="ctr" defTabSz="885231">
                <a:lnSpc>
                  <a:spcPts val="1354"/>
                </a:lnSpc>
              </a:pPr>
              <a:endParaRPr sz="1743">
                <a:solidFill>
                  <a:prstClr val="black"/>
                </a:solidFill>
                <a:latin typeface="Calibri"/>
              </a:endParaRPr>
            </a:p>
          </p:txBody>
        </p:sp>
      </p:grpSp>
      <p:grpSp>
        <p:nvGrpSpPr>
          <p:cNvPr id="20" name="Group 20"/>
          <p:cNvGrpSpPr/>
          <p:nvPr/>
        </p:nvGrpSpPr>
        <p:grpSpPr>
          <a:xfrm>
            <a:off x="6149984" y="1683062"/>
            <a:ext cx="354913" cy="354913"/>
            <a:chOff x="0" y="0"/>
            <a:chExt cx="131388" cy="131388"/>
          </a:xfrm>
        </p:grpSpPr>
        <p:sp>
          <p:nvSpPr>
            <p:cNvPr id="21" name="Freeform 21"/>
            <p:cNvSpPr/>
            <p:nvPr/>
          </p:nvSpPr>
          <p:spPr>
            <a:xfrm>
              <a:off x="0" y="0"/>
              <a:ext cx="131388" cy="131388"/>
            </a:xfrm>
            <a:custGeom>
              <a:avLst/>
              <a:gdLst/>
              <a:ahLst/>
              <a:cxnLst/>
              <a:rect l="l" t="t" r="r" b="b"/>
              <a:pathLst>
                <a:path w="131388" h="131388">
                  <a:moveTo>
                    <a:pt x="0" y="0"/>
                  </a:moveTo>
                  <a:lnTo>
                    <a:pt x="131388" y="0"/>
                  </a:lnTo>
                  <a:lnTo>
                    <a:pt x="131388" y="131388"/>
                  </a:lnTo>
                  <a:lnTo>
                    <a:pt x="0" y="131388"/>
                  </a:lnTo>
                  <a:close/>
                </a:path>
              </a:pathLst>
            </a:custGeom>
            <a:solidFill>
              <a:srgbClr val="A91B8E"/>
            </a:solidFill>
          </p:spPr>
          <p:txBody>
            <a:bodyPr/>
            <a:lstStyle/>
            <a:p>
              <a:pPr defTabSz="885231"/>
              <a:endParaRPr lang="en-GB" sz="1743">
                <a:solidFill>
                  <a:prstClr val="black"/>
                </a:solidFill>
                <a:latin typeface="Calibri"/>
              </a:endParaRPr>
            </a:p>
          </p:txBody>
        </p:sp>
        <p:sp>
          <p:nvSpPr>
            <p:cNvPr id="22" name="TextBox 22"/>
            <p:cNvSpPr txBox="1"/>
            <p:nvPr/>
          </p:nvSpPr>
          <p:spPr>
            <a:xfrm>
              <a:off x="0" y="-9525"/>
              <a:ext cx="131388" cy="140913"/>
            </a:xfrm>
            <a:prstGeom prst="rect">
              <a:avLst/>
            </a:prstGeom>
          </p:spPr>
          <p:txBody>
            <a:bodyPr lIns="49178" tIns="49178" rIns="49178" bIns="49178" rtlCol="0" anchor="ctr"/>
            <a:lstStyle/>
            <a:p>
              <a:pPr algn="ctr" defTabSz="885231">
                <a:lnSpc>
                  <a:spcPts val="1354"/>
                </a:lnSpc>
              </a:pPr>
              <a:endParaRPr sz="1743">
                <a:solidFill>
                  <a:prstClr val="black"/>
                </a:solidFill>
                <a:latin typeface="Calibri"/>
              </a:endParaRPr>
            </a:p>
          </p:txBody>
        </p:sp>
      </p:grpSp>
      <p:grpSp>
        <p:nvGrpSpPr>
          <p:cNvPr id="23" name="Group 23"/>
          <p:cNvGrpSpPr/>
          <p:nvPr/>
        </p:nvGrpSpPr>
        <p:grpSpPr>
          <a:xfrm>
            <a:off x="6149984" y="5475067"/>
            <a:ext cx="354913" cy="354913"/>
            <a:chOff x="0" y="0"/>
            <a:chExt cx="131388" cy="131388"/>
          </a:xfrm>
        </p:grpSpPr>
        <p:sp>
          <p:nvSpPr>
            <p:cNvPr id="24" name="Freeform 24"/>
            <p:cNvSpPr/>
            <p:nvPr/>
          </p:nvSpPr>
          <p:spPr>
            <a:xfrm>
              <a:off x="0" y="0"/>
              <a:ext cx="131388" cy="131388"/>
            </a:xfrm>
            <a:custGeom>
              <a:avLst/>
              <a:gdLst/>
              <a:ahLst/>
              <a:cxnLst/>
              <a:rect l="l" t="t" r="r" b="b"/>
              <a:pathLst>
                <a:path w="131388" h="131388">
                  <a:moveTo>
                    <a:pt x="0" y="0"/>
                  </a:moveTo>
                  <a:lnTo>
                    <a:pt x="131388" y="0"/>
                  </a:lnTo>
                  <a:lnTo>
                    <a:pt x="131388" y="131388"/>
                  </a:lnTo>
                  <a:lnTo>
                    <a:pt x="0" y="131388"/>
                  </a:lnTo>
                  <a:close/>
                </a:path>
              </a:pathLst>
            </a:custGeom>
            <a:solidFill>
              <a:srgbClr val="A91B8E"/>
            </a:solidFill>
          </p:spPr>
          <p:txBody>
            <a:bodyPr/>
            <a:lstStyle/>
            <a:p>
              <a:pPr defTabSz="885231"/>
              <a:endParaRPr lang="en-GB" sz="1743">
                <a:solidFill>
                  <a:prstClr val="black"/>
                </a:solidFill>
                <a:latin typeface="Calibri"/>
              </a:endParaRPr>
            </a:p>
          </p:txBody>
        </p:sp>
        <p:sp>
          <p:nvSpPr>
            <p:cNvPr id="25" name="TextBox 25"/>
            <p:cNvSpPr txBox="1"/>
            <p:nvPr/>
          </p:nvSpPr>
          <p:spPr>
            <a:xfrm>
              <a:off x="0" y="-9525"/>
              <a:ext cx="131388" cy="140913"/>
            </a:xfrm>
            <a:prstGeom prst="rect">
              <a:avLst/>
            </a:prstGeom>
          </p:spPr>
          <p:txBody>
            <a:bodyPr lIns="49178" tIns="49178" rIns="49178" bIns="49178" rtlCol="0" anchor="ctr"/>
            <a:lstStyle/>
            <a:p>
              <a:pPr algn="ctr" defTabSz="885231">
                <a:lnSpc>
                  <a:spcPts val="1354"/>
                </a:lnSpc>
              </a:pPr>
              <a:endParaRPr sz="1743">
                <a:solidFill>
                  <a:prstClr val="black"/>
                </a:solidFill>
                <a:latin typeface="Calibri"/>
              </a:endParaRPr>
            </a:p>
          </p:txBody>
        </p:sp>
      </p:grpSp>
      <p:grpSp>
        <p:nvGrpSpPr>
          <p:cNvPr id="26" name="Group 26"/>
          <p:cNvGrpSpPr/>
          <p:nvPr/>
        </p:nvGrpSpPr>
        <p:grpSpPr>
          <a:xfrm>
            <a:off x="6149984" y="5829980"/>
            <a:ext cx="354913" cy="354913"/>
            <a:chOff x="0" y="0"/>
            <a:chExt cx="131388" cy="131388"/>
          </a:xfrm>
        </p:grpSpPr>
        <p:sp>
          <p:nvSpPr>
            <p:cNvPr id="27" name="Freeform 27"/>
            <p:cNvSpPr/>
            <p:nvPr/>
          </p:nvSpPr>
          <p:spPr>
            <a:xfrm>
              <a:off x="0" y="0"/>
              <a:ext cx="131388" cy="131388"/>
            </a:xfrm>
            <a:custGeom>
              <a:avLst/>
              <a:gdLst/>
              <a:ahLst/>
              <a:cxnLst/>
              <a:rect l="l" t="t" r="r" b="b"/>
              <a:pathLst>
                <a:path w="131388" h="131388">
                  <a:moveTo>
                    <a:pt x="0" y="0"/>
                  </a:moveTo>
                  <a:lnTo>
                    <a:pt x="131388" y="0"/>
                  </a:lnTo>
                  <a:lnTo>
                    <a:pt x="131388" y="131388"/>
                  </a:lnTo>
                  <a:lnTo>
                    <a:pt x="0" y="131388"/>
                  </a:lnTo>
                  <a:close/>
                </a:path>
              </a:pathLst>
            </a:custGeom>
            <a:solidFill>
              <a:srgbClr val="A91B8E"/>
            </a:solidFill>
          </p:spPr>
          <p:txBody>
            <a:bodyPr/>
            <a:lstStyle/>
            <a:p>
              <a:pPr defTabSz="885231"/>
              <a:endParaRPr lang="en-GB" sz="1743">
                <a:solidFill>
                  <a:prstClr val="black"/>
                </a:solidFill>
                <a:latin typeface="Calibri"/>
              </a:endParaRPr>
            </a:p>
          </p:txBody>
        </p:sp>
        <p:sp>
          <p:nvSpPr>
            <p:cNvPr id="28" name="TextBox 28"/>
            <p:cNvSpPr txBox="1"/>
            <p:nvPr/>
          </p:nvSpPr>
          <p:spPr>
            <a:xfrm>
              <a:off x="0" y="-9525"/>
              <a:ext cx="131388" cy="140913"/>
            </a:xfrm>
            <a:prstGeom prst="rect">
              <a:avLst/>
            </a:prstGeom>
          </p:spPr>
          <p:txBody>
            <a:bodyPr lIns="49178" tIns="49178" rIns="49178" bIns="49178" rtlCol="0" anchor="ctr"/>
            <a:lstStyle/>
            <a:p>
              <a:pPr algn="ctr" defTabSz="885231">
                <a:lnSpc>
                  <a:spcPts val="1354"/>
                </a:lnSpc>
              </a:pPr>
              <a:endParaRPr sz="1743">
                <a:solidFill>
                  <a:prstClr val="black"/>
                </a:solidFill>
                <a:latin typeface="Calibri"/>
              </a:endParaRPr>
            </a:p>
          </p:txBody>
        </p:sp>
      </p:grpSp>
      <p:grpSp>
        <p:nvGrpSpPr>
          <p:cNvPr id="29" name="Group 29"/>
          <p:cNvGrpSpPr/>
          <p:nvPr/>
        </p:nvGrpSpPr>
        <p:grpSpPr>
          <a:xfrm>
            <a:off x="5795072" y="5829980"/>
            <a:ext cx="354913" cy="354913"/>
            <a:chOff x="0" y="0"/>
            <a:chExt cx="131388" cy="131388"/>
          </a:xfrm>
        </p:grpSpPr>
        <p:sp>
          <p:nvSpPr>
            <p:cNvPr id="30" name="Freeform 30"/>
            <p:cNvSpPr/>
            <p:nvPr/>
          </p:nvSpPr>
          <p:spPr>
            <a:xfrm>
              <a:off x="0" y="0"/>
              <a:ext cx="131388" cy="131388"/>
            </a:xfrm>
            <a:custGeom>
              <a:avLst/>
              <a:gdLst/>
              <a:ahLst/>
              <a:cxnLst/>
              <a:rect l="l" t="t" r="r" b="b"/>
              <a:pathLst>
                <a:path w="131388" h="131388">
                  <a:moveTo>
                    <a:pt x="0" y="0"/>
                  </a:moveTo>
                  <a:lnTo>
                    <a:pt x="131388" y="0"/>
                  </a:lnTo>
                  <a:lnTo>
                    <a:pt x="131388" y="131388"/>
                  </a:lnTo>
                  <a:lnTo>
                    <a:pt x="0" y="131388"/>
                  </a:lnTo>
                  <a:close/>
                </a:path>
              </a:pathLst>
            </a:custGeom>
            <a:solidFill>
              <a:srgbClr val="A91B8E"/>
            </a:solidFill>
          </p:spPr>
          <p:txBody>
            <a:bodyPr/>
            <a:lstStyle/>
            <a:p>
              <a:pPr defTabSz="885231"/>
              <a:endParaRPr lang="en-GB" sz="1743">
                <a:solidFill>
                  <a:prstClr val="black"/>
                </a:solidFill>
                <a:latin typeface="Calibri"/>
              </a:endParaRPr>
            </a:p>
          </p:txBody>
        </p:sp>
        <p:sp>
          <p:nvSpPr>
            <p:cNvPr id="31" name="TextBox 31"/>
            <p:cNvSpPr txBox="1"/>
            <p:nvPr/>
          </p:nvSpPr>
          <p:spPr>
            <a:xfrm>
              <a:off x="0" y="-9525"/>
              <a:ext cx="131388" cy="140913"/>
            </a:xfrm>
            <a:prstGeom prst="rect">
              <a:avLst/>
            </a:prstGeom>
          </p:spPr>
          <p:txBody>
            <a:bodyPr lIns="49178" tIns="49178" rIns="49178" bIns="49178" rtlCol="0" anchor="ctr"/>
            <a:lstStyle/>
            <a:p>
              <a:pPr algn="ctr" defTabSz="885231">
                <a:lnSpc>
                  <a:spcPts val="1354"/>
                </a:lnSpc>
              </a:pPr>
              <a:endParaRPr sz="1743">
                <a:solidFill>
                  <a:prstClr val="black"/>
                </a:solidFill>
                <a:latin typeface="Calibri"/>
              </a:endParaRPr>
            </a:p>
          </p:txBody>
        </p:sp>
      </p:grpSp>
      <p:sp>
        <p:nvSpPr>
          <p:cNvPr id="32" name="TextBox 32"/>
          <p:cNvSpPr txBox="1"/>
          <p:nvPr/>
        </p:nvSpPr>
        <p:spPr>
          <a:xfrm>
            <a:off x="2061469" y="2047197"/>
            <a:ext cx="4088516" cy="3562963"/>
          </a:xfrm>
          <a:prstGeom prst="rect">
            <a:avLst/>
          </a:prstGeom>
        </p:spPr>
        <p:txBody>
          <a:bodyPr lIns="0" tIns="0" rIns="0" bIns="0" rtlCol="0" anchor="t">
            <a:spAutoFit/>
          </a:bodyPr>
          <a:lstStyle/>
          <a:p>
            <a:pPr defTabSz="885231">
              <a:lnSpc>
                <a:spcPts val="6969"/>
              </a:lnSpc>
            </a:pPr>
            <a:r>
              <a:rPr lang="en-US" sz="5808" b="1">
                <a:solidFill>
                  <a:srgbClr val="221C35"/>
                </a:solidFill>
                <a:latin typeface="Red Hat Display Bold"/>
                <a:ea typeface="Red Hat Display Bold"/>
                <a:cs typeface="Red Hat Display Bold"/>
                <a:sym typeface="Red Hat Display Bold"/>
              </a:rPr>
              <a:t>Business Continuity Planning (BCP)</a:t>
            </a:r>
          </a:p>
        </p:txBody>
      </p:sp>
      <p:sp>
        <p:nvSpPr>
          <p:cNvPr id="33" name="TextBox 33"/>
          <p:cNvSpPr txBox="1"/>
          <p:nvPr/>
        </p:nvSpPr>
        <p:spPr>
          <a:xfrm>
            <a:off x="2033936" y="6217768"/>
            <a:ext cx="3324301" cy="410369"/>
          </a:xfrm>
          <a:prstGeom prst="rect">
            <a:avLst/>
          </a:prstGeom>
        </p:spPr>
        <p:txBody>
          <a:bodyPr lIns="0" tIns="0" rIns="0" bIns="0" rtlCol="0" anchor="t">
            <a:spAutoFit/>
          </a:bodyPr>
          <a:lstStyle/>
          <a:p>
            <a:pPr defTabSz="885231">
              <a:lnSpc>
                <a:spcPts val="1626"/>
              </a:lnSpc>
            </a:pPr>
            <a:r>
              <a:rPr lang="en-US" sz="1355" b="1" dirty="0">
                <a:solidFill>
                  <a:srgbClr val="A91B8E"/>
                </a:solidFill>
                <a:latin typeface="Red Hat Display Bold"/>
                <a:ea typeface="Red Hat Display Bold"/>
                <a:cs typeface="Red Hat Display Bold"/>
                <a:sym typeface="Red Hat Display Bold"/>
              </a:rPr>
              <a:t>digitalsocialcare.co.uk</a:t>
            </a:r>
          </a:p>
          <a:p>
            <a:pPr defTabSz="885231">
              <a:lnSpc>
                <a:spcPts val="1626"/>
              </a:lnSpc>
            </a:pPr>
            <a:r>
              <a:rPr lang="en-US" sz="1355" b="1" dirty="0">
                <a:solidFill>
                  <a:srgbClr val="A91B8E"/>
                </a:solidFill>
                <a:latin typeface="Red Hat Display Bold"/>
                <a:ea typeface="Red Hat Display Bold"/>
                <a:cs typeface="Red Hat Display Bold"/>
                <a:sym typeface="Red Hat Display Bold"/>
              </a:rPr>
              <a:t>/bettersecuritybettercare</a:t>
            </a:r>
          </a:p>
        </p:txBody>
      </p:sp>
      <p:sp>
        <p:nvSpPr>
          <p:cNvPr id="34" name="Freeform 34"/>
          <p:cNvSpPr/>
          <p:nvPr/>
        </p:nvSpPr>
        <p:spPr>
          <a:xfrm>
            <a:off x="8479952" y="2966746"/>
            <a:ext cx="1348209" cy="1380846"/>
          </a:xfrm>
          <a:custGeom>
            <a:avLst/>
            <a:gdLst/>
            <a:ahLst/>
            <a:cxnLst/>
            <a:rect l="l" t="t" r="r" b="b"/>
            <a:pathLst>
              <a:path w="1392681" h="1426395">
                <a:moveTo>
                  <a:pt x="0" y="0"/>
                </a:moveTo>
                <a:lnTo>
                  <a:pt x="1392681" y="0"/>
                </a:lnTo>
                <a:lnTo>
                  <a:pt x="1392681" y="1426396"/>
                </a:lnTo>
                <a:lnTo>
                  <a:pt x="0" y="14263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885231"/>
            <a:endParaRPr lang="en-GB" sz="1743">
              <a:solidFill>
                <a:prstClr val="black"/>
              </a:solidFill>
              <a:latin typeface="Calibri"/>
            </a:endParaRPr>
          </a:p>
        </p:txBody>
      </p:sp>
      <p:sp>
        <p:nvSpPr>
          <p:cNvPr id="35" name="Freeform 35"/>
          <p:cNvSpPr/>
          <p:nvPr/>
        </p:nvSpPr>
        <p:spPr>
          <a:xfrm>
            <a:off x="2042593" y="731859"/>
            <a:ext cx="3296767" cy="620208"/>
          </a:xfrm>
          <a:custGeom>
            <a:avLst/>
            <a:gdLst/>
            <a:ahLst/>
            <a:cxnLst/>
            <a:rect l="l" t="t" r="r" b="b"/>
            <a:pathLst>
              <a:path w="3405515" h="640666">
                <a:moveTo>
                  <a:pt x="0" y="0"/>
                </a:moveTo>
                <a:lnTo>
                  <a:pt x="3405515" y="0"/>
                </a:lnTo>
                <a:lnTo>
                  <a:pt x="3405515" y="640666"/>
                </a:lnTo>
                <a:lnTo>
                  <a:pt x="0" y="6406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85231"/>
            <a:endParaRPr lang="en-GB" sz="1743">
              <a:solidFill>
                <a:prstClr val="black"/>
              </a:solidFill>
              <a:latin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11349" y="-126418"/>
            <a:ext cx="10591177" cy="7571425"/>
            <a:chOff x="0" y="0"/>
            <a:chExt cx="3920842" cy="2802933"/>
          </a:xfrm>
        </p:grpSpPr>
        <p:sp>
          <p:nvSpPr>
            <p:cNvPr id="3" name="Freeform 3"/>
            <p:cNvSpPr/>
            <p:nvPr/>
          </p:nvSpPr>
          <p:spPr>
            <a:xfrm>
              <a:off x="0" y="0"/>
              <a:ext cx="3920842" cy="2802933"/>
            </a:xfrm>
            <a:custGeom>
              <a:avLst/>
              <a:gdLst/>
              <a:ahLst/>
              <a:cxnLst/>
              <a:rect l="l" t="t" r="r" b="b"/>
              <a:pathLst>
                <a:path w="3920842" h="2802933">
                  <a:moveTo>
                    <a:pt x="0" y="0"/>
                  </a:moveTo>
                  <a:lnTo>
                    <a:pt x="3920842" y="0"/>
                  </a:lnTo>
                  <a:lnTo>
                    <a:pt x="3920842" y="2802933"/>
                  </a:lnTo>
                  <a:lnTo>
                    <a:pt x="0" y="2802933"/>
                  </a:lnTo>
                  <a:close/>
                </a:path>
              </a:pathLst>
            </a:custGeom>
            <a:solidFill>
              <a:srgbClr val="A91B8E"/>
            </a:solidFill>
          </p:spPr>
          <p:txBody>
            <a:bodyPr/>
            <a:lstStyle/>
            <a:p>
              <a:pPr defTabSz="885231"/>
              <a:endParaRPr lang="en-GB" sz="1743">
                <a:solidFill>
                  <a:prstClr val="black"/>
                </a:solidFill>
                <a:latin typeface="Calibri"/>
              </a:endParaRPr>
            </a:p>
          </p:txBody>
        </p:sp>
        <p:sp>
          <p:nvSpPr>
            <p:cNvPr id="4" name="TextBox 4"/>
            <p:cNvSpPr txBox="1"/>
            <p:nvPr/>
          </p:nvSpPr>
          <p:spPr>
            <a:xfrm>
              <a:off x="0" y="-19050"/>
              <a:ext cx="3920842" cy="2821983"/>
            </a:xfrm>
            <a:prstGeom prst="rect">
              <a:avLst/>
            </a:prstGeom>
          </p:spPr>
          <p:txBody>
            <a:bodyPr lIns="49178" tIns="49178" rIns="49178" bIns="49178" rtlCol="0" anchor="ctr"/>
            <a:lstStyle/>
            <a:p>
              <a:pPr algn="ctr" defTabSz="885231">
                <a:lnSpc>
                  <a:spcPts val="1897"/>
                </a:lnSpc>
              </a:pPr>
              <a:endParaRPr sz="1743">
                <a:solidFill>
                  <a:prstClr val="black"/>
                </a:solidFill>
                <a:latin typeface="Calibri"/>
              </a:endParaRPr>
            </a:p>
          </p:txBody>
        </p:sp>
      </p:grpSp>
      <p:grpSp>
        <p:nvGrpSpPr>
          <p:cNvPr id="5" name="Group 5"/>
          <p:cNvGrpSpPr/>
          <p:nvPr/>
        </p:nvGrpSpPr>
        <p:grpSpPr>
          <a:xfrm>
            <a:off x="1681772" y="731859"/>
            <a:ext cx="9646250" cy="6234567"/>
            <a:chOff x="0" y="0"/>
            <a:chExt cx="13285923" cy="8586961"/>
          </a:xfrm>
        </p:grpSpPr>
        <p:grpSp>
          <p:nvGrpSpPr>
            <p:cNvPr id="6" name="Group 6"/>
            <p:cNvGrpSpPr/>
            <p:nvPr/>
          </p:nvGrpSpPr>
          <p:grpSpPr>
            <a:xfrm>
              <a:off x="0" y="0"/>
              <a:ext cx="6717451" cy="4293481"/>
              <a:chOff x="0" y="0"/>
              <a:chExt cx="2561911" cy="1637454"/>
            </a:xfrm>
          </p:grpSpPr>
          <p:sp>
            <p:nvSpPr>
              <p:cNvPr id="7" name="Freeform 7"/>
              <p:cNvSpPr/>
              <p:nvPr/>
            </p:nvSpPr>
            <p:spPr>
              <a:xfrm>
                <a:off x="0" y="0"/>
                <a:ext cx="2561911" cy="1637454"/>
              </a:xfrm>
              <a:custGeom>
                <a:avLst/>
                <a:gdLst/>
                <a:ahLst/>
                <a:cxnLst/>
                <a:rect l="l" t="t" r="r" b="b"/>
                <a:pathLst>
                  <a:path w="2561911" h="1637454">
                    <a:moveTo>
                      <a:pt x="0" y="0"/>
                    </a:moveTo>
                    <a:lnTo>
                      <a:pt x="2561911" y="0"/>
                    </a:lnTo>
                    <a:lnTo>
                      <a:pt x="2561911" y="1637454"/>
                    </a:lnTo>
                    <a:lnTo>
                      <a:pt x="0" y="1637454"/>
                    </a:lnTo>
                    <a:close/>
                  </a:path>
                </a:pathLst>
              </a:custGeom>
              <a:solidFill>
                <a:srgbClr val="FFFFFF"/>
              </a:solidFill>
            </p:spPr>
            <p:txBody>
              <a:bodyPr/>
              <a:lstStyle/>
              <a:p>
                <a:pPr defTabSz="885231"/>
                <a:endParaRPr lang="en-GB" sz="1743">
                  <a:solidFill>
                    <a:prstClr val="black"/>
                  </a:solidFill>
                  <a:latin typeface="Calibri"/>
                </a:endParaRPr>
              </a:p>
            </p:txBody>
          </p:sp>
          <p:sp>
            <p:nvSpPr>
              <p:cNvPr id="8" name="TextBox 8"/>
              <p:cNvSpPr txBox="1"/>
              <p:nvPr/>
            </p:nvSpPr>
            <p:spPr>
              <a:xfrm>
                <a:off x="0" y="-9525"/>
                <a:ext cx="2561911" cy="1646979"/>
              </a:xfrm>
              <a:prstGeom prst="rect">
                <a:avLst/>
              </a:prstGeom>
            </p:spPr>
            <p:txBody>
              <a:bodyPr lIns="49178" tIns="49178" rIns="49178" bIns="49178" rtlCol="0" anchor="ctr"/>
              <a:lstStyle/>
              <a:p>
                <a:pPr algn="ctr" defTabSz="885231">
                  <a:lnSpc>
                    <a:spcPts val="1354"/>
                  </a:lnSpc>
                </a:pPr>
                <a:endParaRPr sz="1743">
                  <a:solidFill>
                    <a:prstClr val="black"/>
                  </a:solidFill>
                  <a:latin typeface="Calibri"/>
                </a:endParaRPr>
              </a:p>
            </p:txBody>
          </p:sp>
        </p:grpSp>
        <p:grpSp>
          <p:nvGrpSpPr>
            <p:cNvPr id="9" name="Group 9"/>
            <p:cNvGrpSpPr/>
            <p:nvPr/>
          </p:nvGrpSpPr>
          <p:grpSpPr>
            <a:xfrm>
              <a:off x="0" y="4293481"/>
              <a:ext cx="13285923" cy="4293481"/>
              <a:chOff x="0" y="0"/>
              <a:chExt cx="5067004" cy="1637454"/>
            </a:xfrm>
          </p:grpSpPr>
          <p:sp>
            <p:nvSpPr>
              <p:cNvPr id="10" name="Freeform 10"/>
              <p:cNvSpPr/>
              <p:nvPr/>
            </p:nvSpPr>
            <p:spPr>
              <a:xfrm>
                <a:off x="0" y="0"/>
                <a:ext cx="5067004" cy="1637454"/>
              </a:xfrm>
              <a:custGeom>
                <a:avLst/>
                <a:gdLst/>
                <a:ahLst/>
                <a:cxnLst/>
                <a:rect l="l" t="t" r="r" b="b"/>
                <a:pathLst>
                  <a:path w="5067004" h="1637454">
                    <a:moveTo>
                      <a:pt x="0" y="0"/>
                    </a:moveTo>
                    <a:lnTo>
                      <a:pt x="5067004" y="0"/>
                    </a:lnTo>
                    <a:lnTo>
                      <a:pt x="5067004" y="1637454"/>
                    </a:lnTo>
                    <a:lnTo>
                      <a:pt x="0" y="1637454"/>
                    </a:lnTo>
                    <a:close/>
                  </a:path>
                </a:pathLst>
              </a:custGeom>
              <a:solidFill>
                <a:srgbClr val="FFFFFF"/>
              </a:solidFill>
            </p:spPr>
            <p:txBody>
              <a:bodyPr/>
              <a:lstStyle/>
              <a:p>
                <a:pPr defTabSz="885231"/>
                <a:endParaRPr lang="en-GB" sz="1743">
                  <a:solidFill>
                    <a:prstClr val="black"/>
                  </a:solidFill>
                  <a:latin typeface="Calibri"/>
                </a:endParaRPr>
              </a:p>
            </p:txBody>
          </p:sp>
          <p:sp>
            <p:nvSpPr>
              <p:cNvPr id="11" name="TextBox 11"/>
              <p:cNvSpPr txBox="1"/>
              <p:nvPr/>
            </p:nvSpPr>
            <p:spPr>
              <a:xfrm>
                <a:off x="0" y="-9525"/>
                <a:ext cx="5067004" cy="1646979"/>
              </a:xfrm>
              <a:prstGeom prst="rect">
                <a:avLst/>
              </a:prstGeom>
            </p:spPr>
            <p:txBody>
              <a:bodyPr lIns="49178" tIns="49178" rIns="49178" bIns="49178" rtlCol="0" anchor="ctr"/>
              <a:lstStyle/>
              <a:p>
                <a:pPr algn="ctr" defTabSz="885231">
                  <a:lnSpc>
                    <a:spcPts val="1354"/>
                  </a:lnSpc>
                </a:pPr>
                <a:endParaRPr sz="1743">
                  <a:solidFill>
                    <a:prstClr val="black"/>
                  </a:solidFill>
                  <a:latin typeface="Calibri"/>
                </a:endParaRPr>
              </a:p>
            </p:txBody>
          </p:sp>
        </p:grpSp>
        <p:grpSp>
          <p:nvGrpSpPr>
            <p:cNvPr id="12" name="Group 12"/>
            <p:cNvGrpSpPr/>
            <p:nvPr/>
          </p:nvGrpSpPr>
          <p:grpSpPr>
            <a:xfrm>
              <a:off x="0" y="0"/>
              <a:ext cx="13285923" cy="8586961"/>
              <a:chOff x="0" y="0"/>
              <a:chExt cx="5067004" cy="3274907"/>
            </a:xfrm>
          </p:grpSpPr>
          <p:sp>
            <p:nvSpPr>
              <p:cNvPr id="13" name="Freeform 13"/>
              <p:cNvSpPr/>
              <p:nvPr/>
            </p:nvSpPr>
            <p:spPr>
              <a:xfrm>
                <a:off x="0" y="0"/>
                <a:ext cx="5067004" cy="3274907"/>
              </a:xfrm>
              <a:custGeom>
                <a:avLst/>
                <a:gdLst/>
                <a:ahLst/>
                <a:cxnLst/>
                <a:rect l="l" t="t" r="r" b="b"/>
                <a:pathLst>
                  <a:path w="5067004" h="3274907">
                    <a:moveTo>
                      <a:pt x="23309" y="0"/>
                    </a:moveTo>
                    <a:lnTo>
                      <a:pt x="5043695" y="0"/>
                    </a:lnTo>
                    <a:cubicBezTo>
                      <a:pt x="5056568" y="0"/>
                      <a:pt x="5067004" y="10436"/>
                      <a:pt x="5067004" y="23309"/>
                    </a:cubicBezTo>
                    <a:lnTo>
                      <a:pt x="5067004" y="3251598"/>
                    </a:lnTo>
                    <a:cubicBezTo>
                      <a:pt x="5067004" y="3264471"/>
                      <a:pt x="5056568" y="3274907"/>
                      <a:pt x="5043695" y="3274907"/>
                    </a:cubicBezTo>
                    <a:lnTo>
                      <a:pt x="23309" y="3274907"/>
                    </a:lnTo>
                    <a:cubicBezTo>
                      <a:pt x="10436" y="3274907"/>
                      <a:pt x="0" y="3264471"/>
                      <a:pt x="0" y="3251598"/>
                    </a:cubicBezTo>
                    <a:lnTo>
                      <a:pt x="0" y="23309"/>
                    </a:lnTo>
                    <a:cubicBezTo>
                      <a:pt x="0" y="10436"/>
                      <a:pt x="10436" y="0"/>
                      <a:pt x="23309" y="0"/>
                    </a:cubicBezTo>
                    <a:close/>
                  </a:path>
                </a:pathLst>
              </a:custGeom>
              <a:solidFill>
                <a:srgbClr val="FFFFFF"/>
              </a:solidFill>
            </p:spPr>
            <p:txBody>
              <a:bodyPr/>
              <a:lstStyle/>
              <a:p>
                <a:pPr defTabSz="885231"/>
                <a:endParaRPr lang="en-GB" sz="1743">
                  <a:solidFill>
                    <a:prstClr val="black"/>
                  </a:solidFill>
                  <a:latin typeface="Calibri"/>
                </a:endParaRPr>
              </a:p>
            </p:txBody>
          </p:sp>
          <p:sp>
            <p:nvSpPr>
              <p:cNvPr id="14" name="TextBox 14"/>
              <p:cNvSpPr txBox="1"/>
              <p:nvPr/>
            </p:nvSpPr>
            <p:spPr>
              <a:xfrm>
                <a:off x="0" y="-9525"/>
                <a:ext cx="5067004" cy="3284432"/>
              </a:xfrm>
              <a:prstGeom prst="rect">
                <a:avLst/>
              </a:prstGeom>
            </p:spPr>
            <p:txBody>
              <a:bodyPr lIns="49178" tIns="49178" rIns="49178" bIns="49178" rtlCol="0" anchor="ctr"/>
              <a:lstStyle/>
              <a:p>
                <a:pPr algn="ctr" defTabSz="885231">
                  <a:lnSpc>
                    <a:spcPts val="1354"/>
                  </a:lnSpc>
                </a:pPr>
                <a:endParaRPr sz="1743">
                  <a:solidFill>
                    <a:prstClr val="black"/>
                  </a:solidFill>
                  <a:latin typeface="Calibri"/>
                </a:endParaRPr>
              </a:p>
            </p:txBody>
          </p:sp>
        </p:grpSp>
      </p:grpSp>
      <p:sp>
        <p:nvSpPr>
          <p:cNvPr id="15" name="Freeform 15"/>
          <p:cNvSpPr/>
          <p:nvPr/>
        </p:nvSpPr>
        <p:spPr>
          <a:xfrm>
            <a:off x="5518608" y="731859"/>
            <a:ext cx="5809415" cy="4219088"/>
          </a:xfrm>
          <a:custGeom>
            <a:avLst/>
            <a:gdLst/>
            <a:ahLst/>
            <a:cxnLst/>
            <a:rect l="l" t="t" r="r" b="b"/>
            <a:pathLst>
              <a:path w="6001045" h="4358259">
                <a:moveTo>
                  <a:pt x="0" y="0"/>
                </a:moveTo>
                <a:lnTo>
                  <a:pt x="6001045" y="0"/>
                </a:lnTo>
                <a:lnTo>
                  <a:pt x="6001045" y="4358259"/>
                </a:lnTo>
                <a:lnTo>
                  <a:pt x="0" y="4358259"/>
                </a:lnTo>
                <a:lnTo>
                  <a:pt x="0" y="0"/>
                </a:lnTo>
                <a:close/>
              </a:path>
            </a:pathLst>
          </a:custGeom>
          <a:blipFill>
            <a:blip r:embed="rId2"/>
            <a:stretch>
              <a:fillRect/>
            </a:stretch>
          </a:blipFill>
        </p:spPr>
        <p:txBody>
          <a:bodyPr/>
          <a:lstStyle/>
          <a:p>
            <a:pPr defTabSz="885231"/>
            <a:endParaRPr lang="en-GB" sz="1743">
              <a:solidFill>
                <a:prstClr val="black"/>
              </a:solidFill>
              <a:latin typeface="Calibri"/>
            </a:endParaRPr>
          </a:p>
        </p:txBody>
      </p:sp>
      <p:grpSp>
        <p:nvGrpSpPr>
          <p:cNvPr id="16" name="Group 16"/>
          <p:cNvGrpSpPr/>
          <p:nvPr/>
        </p:nvGrpSpPr>
        <p:grpSpPr>
          <a:xfrm>
            <a:off x="1494796" y="731859"/>
            <a:ext cx="186976" cy="186976"/>
            <a:chOff x="0" y="0"/>
            <a:chExt cx="69218" cy="69218"/>
          </a:xfrm>
        </p:grpSpPr>
        <p:sp>
          <p:nvSpPr>
            <p:cNvPr id="17" name="Freeform 17"/>
            <p:cNvSpPr/>
            <p:nvPr/>
          </p:nvSpPr>
          <p:spPr>
            <a:xfrm>
              <a:off x="0" y="0"/>
              <a:ext cx="69218" cy="69218"/>
            </a:xfrm>
            <a:custGeom>
              <a:avLst/>
              <a:gdLst/>
              <a:ahLst/>
              <a:cxnLst/>
              <a:rect l="l" t="t" r="r" b="b"/>
              <a:pathLst>
                <a:path w="69218" h="69218">
                  <a:moveTo>
                    <a:pt x="0" y="0"/>
                  </a:moveTo>
                  <a:lnTo>
                    <a:pt x="69218" y="0"/>
                  </a:lnTo>
                  <a:lnTo>
                    <a:pt x="69218" y="69218"/>
                  </a:lnTo>
                  <a:lnTo>
                    <a:pt x="0" y="69218"/>
                  </a:lnTo>
                  <a:close/>
                </a:path>
              </a:pathLst>
            </a:custGeom>
            <a:solidFill>
              <a:srgbClr val="FFB71A"/>
            </a:solidFill>
          </p:spPr>
          <p:txBody>
            <a:bodyPr/>
            <a:lstStyle/>
            <a:p>
              <a:pPr defTabSz="885231"/>
              <a:endParaRPr lang="en-GB" sz="1743">
                <a:solidFill>
                  <a:prstClr val="black"/>
                </a:solidFill>
                <a:latin typeface="Calibri"/>
              </a:endParaRPr>
            </a:p>
          </p:txBody>
        </p:sp>
        <p:sp>
          <p:nvSpPr>
            <p:cNvPr id="18" name="TextBox 18"/>
            <p:cNvSpPr txBox="1"/>
            <p:nvPr/>
          </p:nvSpPr>
          <p:spPr>
            <a:xfrm>
              <a:off x="0" y="-19050"/>
              <a:ext cx="69218" cy="88268"/>
            </a:xfrm>
            <a:prstGeom prst="rect">
              <a:avLst/>
            </a:prstGeom>
          </p:spPr>
          <p:txBody>
            <a:bodyPr lIns="49178" tIns="49178" rIns="49178" bIns="49178" rtlCol="0" anchor="ctr"/>
            <a:lstStyle/>
            <a:p>
              <a:pPr algn="ctr" defTabSz="885231">
                <a:lnSpc>
                  <a:spcPts val="1897"/>
                </a:lnSpc>
              </a:pPr>
              <a:endParaRPr sz="1743">
                <a:solidFill>
                  <a:prstClr val="black"/>
                </a:solidFill>
                <a:latin typeface="Calibri"/>
              </a:endParaRPr>
            </a:p>
          </p:txBody>
        </p:sp>
      </p:grpSp>
      <p:grpSp>
        <p:nvGrpSpPr>
          <p:cNvPr id="19" name="Group 19"/>
          <p:cNvGrpSpPr/>
          <p:nvPr/>
        </p:nvGrpSpPr>
        <p:grpSpPr>
          <a:xfrm>
            <a:off x="11328023" y="6966426"/>
            <a:ext cx="474503" cy="474503"/>
            <a:chOff x="0" y="0"/>
            <a:chExt cx="175660" cy="175660"/>
          </a:xfrm>
        </p:grpSpPr>
        <p:sp>
          <p:nvSpPr>
            <p:cNvPr id="20" name="Freeform 20"/>
            <p:cNvSpPr/>
            <p:nvPr/>
          </p:nvSpPr>
          <p:spPr>
            <a:xfrm>
              <a:off x="0" y="0"/>
              <a:ext cx="175660" cy="175660"/>
            </a:xfrm>
            <a:custGeom>
              <a:avLst/>
              <a:gdLst/>
              <a:ahLst/>
              <a:cxnLst/>
              <a:rect l="l" t="t" r="r" b="b"/>
              <a:pathLst>
                <a:path w="175660" h="175660">
                  <a:moveTo>
                    <a:pt x="0" y="0"/>
                  </a:moveTo>
                  <a:lnTo>
                    <a:pt x="175660" y="0"/>
                  </a:lnTo>
                  <a:lnTo>
                    <a:pt x="175660" y="175660"/>
                  </a:lnTo>
                  <a:lnTo>
                    <a:pt x="0" y="175660"/>
                  </a:lnTo>
                  <a:close/>
                </a:path>
              </a:pathLst>
            </a:custGeom>
            <a:solidFill>
              <a:srgbClr val="D8C5E6"/>
            </a:solidFill>
          </p:spPr>
          <p:txBody>
            <a:bodyPr/>
            <a:lstStyle/>
            <a:p>
              <a:pPr defTabSz="885231"/>
              <a:endParaRPr lang="en-GB" sz="1743">
                <a:solidFill>
                  <a:prstClr val="black"/>
                </a:solidFill>
                <a:latin typeface="Calibri"/>
              </a:endParaRPr>
            </a:p>
          </p:txBody>
        </p:sp>
        <p:sp>
          <p:nvSpPr>
            <p:cNvPr id="21" name="TextBox 21"/>
            <p:cNvSpPr txBox="1"/>
            <p:nvPr/>
          </p:nvSpPr>
          <p:spPr>
            <a:xfrm>
              <a:off x="0" y="-19050"/>
              <a:ext cx="175660" cy="194710"/>
            </a:xfrm>
            <a:prstGeom prst="rect">
              <a:avLst/>
            </a:prstGeom>
          </p:spPr>
          <p:txBody>
            <a:bodyPr lIns="49178" tIns="49178" rIns="49178" bIns="49178" rtlCol="0" anchor="ctr"/>
            <a:lstStyle/>
            <a:p>
              <a:pPr algn="ctr" defTabSz="885231">
                <a:lnSpc>
                  <a:spcPts val="1897"/>
                </a:lnSpc>
              </a:pPr>
              <a:endParaRPr sz="1743">
                <a:solidFill>
                  <a:prstClr val="black"/>
                </a:solidFill>
                <a:latin typeface="Calibri"/>
              </a:endParaRPr>
            </a:p>
          </p:txBody>
        </p:sp>
      </p:grpSp>
      <p:sp>
        <p:nvSpPr>
          <p:cNvPr id="22" name="Freeform 22"/>
          <p:cNvSpPr/>
          <p:nvPr/>
        </p:nvSpPr>
        <p:spPr>
          <a:xfrm>
            <a:off x="5518608" y="3765979"/>
            <a:ext cx="5809415" cy="3195540"/>
          </a:xfrm>
          <a:custGeom>
            <a:avLst/>
            <a:gdLst/>
            <a:ahLst/>
            <a:cxnLst/>
            <a:rect l="l" t="t" r="r" b="b"/>
            <a:pathLst>
              <a:path w="6001045" h="3300948">
                <a:moveTo>
                  <a:pt x="0" y="0"/>
                </a:moveTo>
                <a:lnTo>
                  <a:pt x="6001045" y="0"/>
                </a:lnTo>
                <a:lnTo>
                  <a:pt x="6001045" y="3300948"/>
                </a:lnTo>
                <a:lnTo>
                  <a:pt x="0" y="3300948"/>
                </a:lnTo>
                <a:lnTo>
                  <a:pt x="0" y="0"/>
                </a:lnTo>
                <a:close/>
              </a:path>
            </a:pathLst>
          </a:custGeom>
          <a:blipFill>
            <a:blip r:embed="rId3"/>
            <a:stretch>
              <a:fillRect b="-24531"/>
            </a:stretch>
          </a:blipFill>
        </p:spPr>
        <p:txBody>
          <a:bodyPr/>
          <a:lstStyle/>
          <a:p>
            <a:pPr defTabSz="885231"/>
            <a:endParaRPr lang="en-GB" sz="1743">
              <a:solidFill>
                <a:prstClr val="black"/>
              </a:solidFill>
              <a:latin typeface="Calibri"/>
            </a:endParaRPr>
          </a:p>
        </p:txBody>
      </p:sp>
      <p:sp>
        <p:nvSpPr>
          <p:cNvPr id="23" name="TextBox 23"/>
          <p:cNvSpPr txBox="1"/>
          <p:nvPr/>
        </p:nvSpPr>
        <p:spPr>
          <a:xfrm>
            <a:off x="1681772" y="278331"/>
            <a:ext cx="9646250" cy="173958"/>
          </a:xfrm>
          <a:prstGeom prst="rect">
            <a:avLst/>
          </a:prstGeom>
        </p:spPr>
        <p:txBody>
          <a:bodyPr lIns="0" tIns="0" rIns="0" bIns="0" rtlCol="0" anchor="t">
            <a:spAutoFit/>
          </a:bodyPr>
          <a:lstStyle/>
          <a:p>
            <a:pPr algn="r" defTabSz="885231">
              <a:lnSpc>
                <a:spcPts val="1394"/>
              </a:lnSpc>
            </a:pPr>
            <a:r>
              <a:rPr lang="en-US" sz="1162" b="1" dirty="0">
                <a:solidFill>
                  <a:srgbClr val="FFFFFF"/>
                </a:solidFill>
                <a:latin typeface="Red Hat Display Bold"/>
                <a:ea typeface="Red Hat Display Bold"/>
                <a:cs typeface="Red Hat Display Bold"/>
                <a:sym typeface="Red Hat Display Bold"/>
              </a:rPr>
              <a:t>Better Security Better Care </a:t>
            </a:r>
          </a:p>
        </p:txBody>
      </p:sp>
      <p:sp>
        <p:nvSpPr>
          <p:cNvPr id="24" name="TextBox 24"/>
          <p:cNvSpPr txBox="1"/>
          <p:nvPr/>
        </p:nvSpPr>
        <p:spPr>
          <a:xfrm>
            <a:off x="2061469" y="1414845"/>
            <a:ext cx="3116305" cy="3795911"/>
          </a:xfrm>
          <a:prstGeom prst="rect">
            <a:avLst/>
          </a:prstGeom>
        </p:spPr>
        <p:txBody>
          <a:bodyPr wrap="square" lIns="0" tIns="0" rIns="0" bIns="0" rtlCol="0" anchor="t">
            <a:spAutoFit/>
          </a:bodyPr>
          <a:lstStyle/>
          <a:p>
            <a:pPr defTabSz="885231">
              <a:lnSpc>
                <a:spcPts val="3717"/>
              </a:lnSpc>
            </a:pPr>
            <a:r>
              <a:rPr lang="en-US" sz="3097" dirty="0">
                <a:solidFill>
                  <a:srgbClr val="A91B8E"/>
                </a:solidFill>
                <a:latin typeface="Red Hat Display"/>
                <a:ea typeface="Red Hat Display"/>
                <a:cs typeface="Red Hat Display"/>
                <a:sym typeface="Red Hat Display"/>
              </a:rPr>
              <a:t>With high profile incidents and cyber attacks, hitting the headlines on what feels like a daily basis sometimes, BCP have never been so important</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29610" y="-243709"/>
            <a:ext cx="10589043" cy="7554642"/>
            <a:chOff x="0" y="0"/>
            <a:chExt cx="3920052" cy="2796720"/>
          </a:xfrm>
        </p:grpSpPr>
        <p:sp>
          <p:nvSpPr>
            <p:cNvPr id="3" name="Freeform 3"/>
            <p:cNvSpPr/>
            <p:nvPr/>
          </p:nvSpPr>
          <p:spPr>
            <a:xfrm>
              <a:off x="0" y="0"/>
              <a:ext cx="3920052" cy="2796720"/>
            </a:xfrm>
            <a:custGeom>
              <a:avLst/>
              <a:gdLst/>
              <a:ahLst/>
              <a:cxnLst/>
              <a:rect l="l" t="t" r="r" b="b"/>
              <a:pathLst>
                <a:path w="3920052" h="2796720">
                  <a:moveTo>
                    <a:pt x="0" y="0"/>
                  </a:moveTo>
                  <a:lnTo>
                    <a:pt x="3920052" y="0"/>
                  </a:lnTo>
                  <a:lnTo>
                    <a:pt x="3920052" y="2796720"/>
                  </a:lnTo>
                  <a:lnTo>
                    <a:pt x="0" y="2796720"/>
                  </a:lnTo>
                  <a:close/>
                </a:path>
              </a:pathLst>
            </a:custGeom>
            <a:solidFill>
              <a:srgbClr val="A91B8E"/>
            </a:solidFill>
          </p:spPr>
          <p:txBody>
            <a:bodyPr/>
            <a:lstStyle/>
            <a:p>
              <a:pPr defTabSz="885231"/>
              <a:endParaRPr lang="en-GB" sz="1743">
                <a:solidFill>
                  <a:prstClr val="black"/>
                </a:solidFill>
                <a:latin typeface="Calibri"/>
              </a:endParaRPr>
            </a:p>
          </p:txBody>
        </p:sp>
        <p:sp>
          <p:nvSpPr>
            <p:cNvPr id="4" name="TextBox 4"/>
            <p:cNvSpPr txBox="1"/>
            <p:nvPr/>
          </p:nvSpPr>
          <p:spPr>
            <a:xfrm>
              <a:off x="0" y="-19050"/>
              <a:ext cx="3920052" cy="2815770"/>
            </a:xfrm>
            <a:prstGeom prst="rect">
              <a:avLst/>
            </a:prstGeom>
          </p:spPr>
          <p:txBody>
            <a:bodyPr lIns="49178" tIns="49178" rIns="49178" bIns="49178" rtlCol="0" anchor="ctr"/>
            <a:lstStyle/>
            <a:p>
              <a:pPr algn="ctr" defTabSz="885231">
                <a:lnSpc>
                  <a:spcPts val="1897"/>
                </a:lnSpc>
              </a:pPr>
              <a:endParaRPr sz="1743">
                <a:solidFill>
                  <a:prstClr val="black"/>
                </a:solidFill>
                <a:latin typeface="Calibri"/>
              </a:endParaRPr>
            </a:p>
          </p:txBody>
        </p:sp>
      </p:grpSp>
      <p:grpSp>
        <p:nvGrpSpPr>
          <p:cNvPr id="5" name="Group 5"/>
          <p:cNvGrpSpPr/>
          <p:nvPr/>
        </p:nvGrpSpPr>
        <p:grpSpPr>
          <a:xfrm>
            <a:off x="1681772" y="731859"/>
            <a:ext cx="9646250" cy="6234567"/>
            <a:chOff x="0" y="0"/>
            <a:chExt cx="5067004" cy="3274907"/>
          </a:xfrm>
        </p:grpSpPr>
        <p:sp>
          <p:nvSpPr>
            <p:cNvPr id="6" name="Freeform 6"/>
            <p:cNvSpPr/>
            <p:nvPr/>
          </p:nvSpPr>
          <p:spPr>
            <a:xfrm>
              <a:off x="0" y="0"/>
              <a:ext cx="5067004" cy="3274907"/>
            </a:xfrm>
            <a:custGeom>
              <a:avLst/>
              <a:gdLst/>
              <a:ahLst/>
              <a:cxnLst/>
              <a:rect l="l" t="t" r="r" b="b"/>
              <a:pathLst>
                <a:path w="5067004" h="3274907">
                  <a:moveTo>
                    <a:pt x="23309" y="0"/>
                  </a:moveTo>
                  <a:lnTo>
                    <a:pt x="5043695" y="0"/>
                  </a:lnTo>
                  <a:cubicBezTo>
                    <a:pt x="5056568" y="0"/>
                    <a:pt x="5067004" y="10436"/>
                    <a:pt x="5067004" y="23309"/>
                  </a:cubicBezTo>
                  <a:lnTo>
                    <a:pt x="5067004" y="3251598"/>
                  </a:lnTo>
                  <a:cubicBezTo>
                    <a:pt x="5067004" y="3264471"/>
                    <a:pt x="5056568" y="3274907"/>
                    <a:pt x="5043695" y="3274907"/>
                  </a:cubicBezTo>
                  <a:lnTo>
                    <a:pt x="23309" y="3274907"/>
                  </a:lnTo>
                  <a:cubicBezTo>
                    <a:pt x="10436" y="3274907"/>
                    <a:pt x="0" y="3264471"/>
                    <a:pt x="0" y="3251598"/>
                  </a:cubicBezTo>
                  <a:lnTo>
                    <a:pt x="0" y="23309"/>
                  </a:lnTo>
                  <a:cubicBezTo>
                    <a:pt x="0" y="10436"/>
                    <a:pt x="10436" y="0"/>
                    <a:pt x="23309" y="0"/>
                  </a:cubicBezTo>
                  <a:close/>
                </a:path>
              </a:pathLst>
            </a:custGeom>
            <a:solidFill>
              <a:srgbClr val="FFFFFF"/>
            </a:solidFill>
          </p:spPr>
          <p:txBody>
            <a:bodyPr/>
            <a:lstStyle/>
            <a:p>
              <a:pPr defTabSz="885231"/>
              <a:endParaRPr lang="en-GB" sz="1743" dirty="0">
                <a:solidFill>
                  <a:prstClr val="black"/>
                </a:solidFill>
                <a:latin typeface="Calibri"/>
              </a:endParaRPr>
            </a:p>
          </p:txBody>
        </p:sp>
        <p:sp>
          <p:nvSpPr>
            <p:cNvPr id="7" name="TextBox 7"/>
            <p:cNvSpPr txBox="1"/>
            <p:nvPr/>
          </p:nvSpPr>
          <p:spPr>
            <a:xfrm>
              <a:off x="0" y="-9525"/>
              <a:ext cx="5067004" cy="3284432"/>
            </a:xfrm>
            <a:prstGeom prst="rect">
              <a:avLst/>
            </a:prstGeom>
          </p:spPr>
          <p:txBody>
            <a:bodyPr lIns="49178" tIns="49178" rIns="49178" bIns="49178" rtlCol="0" anchor="ctr"/>
            <a:lstStyle/>
            <a:p>
              <a:pPr algn="ctr" defTabSz="885231">
                <a:lnSpc>
                  <a:spcPts val="1354"/>
                </a:lnSpc>
              </a:pPr>
              <a:endParaRPr sz="1743">
                <a:solidFill>
                  <a:prstClr val="black"/>
                </a:solidFill>
                <a:latin typeface="Calibri"/>
              </a:endParaRPr>
            </a:p>
          </p:txBody>
        </p:sp>
      </p:grpSp>
      <p:grpSp>
        <p:nvGrpSpPr>
          <p:cNvPr id="8" name="Group 8"/>
          <p:cNvGrpSpPr/>
          <p:nvPr/>
        </p:nvGrpSpPr>
        <p:grpSpPr>
          <a:xfrm>
            <a:off x="1494796" y="6779450"/>
            <a:ext cx="186976" cy="186976"/>
            <a:chOff x="0" y="0"/>
            <a:chExt cx="69218" cy="69218"/>
          </a:xfrm>
        </p:grpSpPr>
        <p:sp>
          <p:nvSpPr>
            <p:cNvPr id="9" name="Freeform 9"/>
            <p:cNvSpPr/>
            <p:nvPr/>
          </p:nvSpPr>
          <p:spPr>
            <a:xfrm>
              <a:off x="0" y="0"/>
              <a:ext cx="69218" cy="69218"/>
            </a:xfrm>
            <a:custGeom>
              <a:avLst/>
              <a:gdLst/>
              <a:ahLst/>
              <a:cxnLst/>
              <a:rect l="l" t="t" r="r" b="b"/>
              <a:pathLst>
                <a:path w="69218" h="69218">
                  <a:moveTo>
                    <a:pt x="0" y="0"/>
                  </a:moveTo>
                  <a:lnTo>
                    <a:pt x="69218" y="0"/>
                  </a:lnTo>
                  <a:lnTo>
                    <a:pt x="69218" y="69218"/>
                  </a:lnTo>
                  <a:lnTo>
                    <a:pt x="0" y="69218"/>
                  </a:lnTo>
                  <a:close/>
                </a:path>
              </a:pathLst>
            </a:custGeom>
            <a:solidFill>
              <a:srgbClr val="64CFE4"/>
            </a:solidFill>
          </p:spPr>
          <p:txBody>
            <a:bodyPr/>
            <a:lstStyle/>
            <a:p>
              <a:pPr defTabSz="885231"/>
              <a:endParaRPr lang="en-GB" sz="1743">
                <a:solidFill>
                  <a:prstClr val="black"/>
                </a:solidFill>
                <a:latin typeface="Calibri"/>
              </a:endParaRPr>
            </a:p>
          </p:txBody>
        </p:sp>
        <p:sp>
          <p:nvSpPr>
            <p:cNvPr id="10" name="TextBox 10"/>
            <p:cNvSpPr txBox="1"/>
            <p:nvPr/>
          </p:nvSpPr>
          <p:spPr>
            <a:xfrm>
              <a:off x="0" y="-19050"/>
              <a:ext cx="69218" cy="88268"/>
            </a:xfrm>
            <a:prstGeom prst="rect">
              <a:avLst/>
            </a:prstGeom>
          </p:spPr>
          <p:txBody>
            <a:bodyPr lIns="49178" tIns="49178" rIns="49178" bIns="49178" rtlCol="0" anchor="ctr"/>
            <a:lstStyle/>
            <a:p>
              <a:pPr algn="ctr" defTabSz="885231">
                <a:lnSpc>
                  <a:spcPts val="1897"/>
                </a:lnSpc>
              </a:pPr>
              <a:endParaRPr sz="1743">
                <a:solidFill>
                  <a:prstClr val="black"/>
                </a:solidFill>
                <a:latin typeface="Calibri"/>
              </a:endParaRPr>
            </a:p>
          </p:txBody>
        </p:sp>
      </p:grpSp>
      <p:grpSp>
        <p:nvGrpSpPr>
          <p:cNvPr id="11" name="Group 11"/>
          <p:cNvGrpSpPr/>
          <p:nvPr/>
        </p:nvGrpSpPr>
        <p:grpSpPr>
          <a:xfrm>
            <a:off x="10152033" y="355497"/>
            <a:ext cx="183625" cy="183625"/>
            <a:chOff x="0" y="0"/>
            <a:chExt cx="67978" cy="67978"/>
          </a:xfrm>
        </p:grpSpPr>
        <p:sp>
          <p:nvSpPr>
            <p:cNvPr id="12" name="Freeform 12"/>
            <p:cNvSpPr/>
            <p:nvPr/>
          </p:nvSpPr>
          <p:spPr>
            <a:xfrm>
              <a:off x="0" y="0"/>
              <a:ext cx="67978" cy="67978"/>
            </a:xfrm>
            <a:custGeom>
              <a:avLst/>
              <a:gdLst/>
              <a:ahLst/>
              <a:cxnLst/>
              <a:rect l="l" t="t" r="r" b="b"/>
              <a:pathLst>
                <a:path w="67978" h="67978">
                  <a:moveTo>
                    <a:pt x="0" y="0"/>
                  </a:moveTo>
                  <a:lnTo>
                    <a:pt x="67978" y="0"/>
                  </a:lnTo>
                  <a:lnTo>
                    <a:pt x="67978" y="67978"/>
                  </a:lnTo>
                  <a:lnTo>
                    <a:pt x="0" y="67978"/>
                  </a:lnTo>
                  <a:close/>
                </a:path>
              </a:pathLst>
            </a:custGeom>
            <a:solidFill>
              <a:srgbClr val="D8C5E6"/>
            </a:solidFill>
          </p:spPr>
          <p:txBody>
            <a:bodyPr/>
            <a:lstStyle/>
            <a:p>
              <a:pPr defTabSz="885231"/>
              <a:endParaRPr lang="en-GB" sz="1743">
                <a:solidFill>
                  <a:prstClr val="black"/>
                </a:solidFill>
                <a:latin typeface="Calibri"/>
              </a:endParaRPr>
            </a:p>
          </p:txBody>
        </p:sp>
        <p:sp>
          <p:nvSpPr>
            <p:cNvPr id="13" name="TextBox 13"/>
            <p:cNvSpPr txBox="1"/>
            <p:nvPr/>
          </p:nvSpPr>
          <p:spPr>
            <a:xfrm>
              <a:off x="0" y="-19050"/>
              <a:ext cx="67978" cy="87028"/>
            </a:xfrm>
            <a:prstGeom prst="rect">
              <a:avLst/>
            </a:prstGeom>
          </p:spPr>
          <p:txBody>
            <a:bodyPr lIns="49178" tIns="49178" rIns="49178" bIns="49178" rtlCol="0" anchor="ctr"/>
            <a:lstStyle/>
            <a:p>
              <a:pPr algn="ctr" defTabSz="885231">
                <a:lnSpc>
                  <a:spcPts val="1897"/>
                </a:lnSpc>
              </a:pPr>
              <a:endParaRPr sz="1743">
                <a:solidFill>
                  <a:prstClr val="black"/>
                </a:solidFill>
                <a:latin typeface="Calibri"/>
              </a:endParaRPr>
            </a:p>
          </p:txBody>
        </p:sp>
      </p:grpSp>
      <p:grpSp>
        <p:nvGrpSpPr>
          <p:cNvPr id="14" name="Group 14"/>
          <p:cNvGrpSpPr/>
          <p:nvPr/>
        </p:nvGrpSpPr>
        <p:grpSpPr>
          <a:xfrm>
            <a:off x="11328022" y="731859"/>
            <a:ext cx="116753" cy="116753"/>
            <a:chOff x="0" y="0"/>
            <a:chExt cx="43222" cy="43222"/>
          </a:xfrm>
        </p:grpSpPr>
        <p:sp>
          <p:nvSpPr>
            <p:cNvPr id="15" name="Freeform 15"/>
            <p:cNvSpPr/>
            <p:nvPr/>
          </p:nvSpPr>
          <p:spPr>
            <a:xfrm>
              <a:off x="0" y="0"/>
              <a:ext cx="43222" cy="43222"/>
            </a:xfrm>
            <a:custGeom>
              <a:avLst/>
              <a:gdLst/>
              <a:ahLst/>
              <a:cxnLst/>
              <a:rect l="l" t="t" r="r" b="b"/>
              <a:pathLst>
                <a:path w="43222" h="43222">
                  <a:moveTo>
                    <a:pt x="0" y="0"/>
                  </a:moveTo>
                  <a:lnTo>
                    <a:pt x="43222" y="0"/>
                  </a:lnTo>
                  <a:lnTo>
                    <a:pt x="43222" y="43222"/>
                  </a:lnTo>
                  <a:lnTo>
                    <a:pt x="0" y="43222"/>
                  </a:lnTo>
                  <a:close/>
                </a:path>
              </a:pathLst>
            </a:custGeom>
            <a:solidFill>
              <a:srgbClr val="64CFE4"/>
            </a:solidFill>
          </p:spPr>
          <p:txBody>
            <a:bodyPr/>
            <a:lstStyle/>
            <a:p>
              <a:pPr defTabSz="885231"/>
              <a:endParaRPr lang="en-GB" sz="1743">
                <a:solidFill>
                  <a:prstClr val="black"/>
                </a:solidFill>
                <a:latin typeface="Calibri"/>
              </a:endParaRPr>
            </a:p>
          </p:txBody>
        </p:sp>
        <p:sp>
          <p:nvSpPr>
            <p:cNvPr id="16" name="TextBox 16"/>
            <p:cNvSpPr txBox="1"/>
            <p:nvPr/>
          </p:nvSpPr>
          <p:spPr>
            <a:xfrm>
              <a:off x="0" y="-19050"/>
              <a:ext cx="43222" cy="62272"/>
            </a:xfrm>
            <a:prstGeom prst="rect">
              <a:avLst/>
            </a:prstGeom>
          </p:spPr>
          <p:txBody>
            <a:bodyPr lIns="49178" tIns="49178" rIns="49178" bIns="49178" rtlCol="0" anchor="ctr"/>
            <a:lstStyle/>
            <a:p>
              <a:pPr algn="ctr" defTabSz="885231">
                <a:lnSpc>
                  <a:spcPts val="1897"/>
                </a:lnSpc>
              </a:pPr>
              <a:endParaRPr sz="1743">
                <a:solidFill>
                  <a:prstClr val="black"/>
                </a:solidFill>
                <a:latin typeface="Calibri"/>
              </a:endParaRPr>
            </a:p>
          </p:txBody>
        </p:sp>
      </p:grpSp>
      <p:sp>
        <p:nvSpPr>
          <p:cNvPr id="20" name="TextBox 20"/>
          <p:cNvSpPr txBox="1"/>
          <p:nvPr/>
        </p:nvSpPr>
        <p:spPr>
          <a:xfrm>
            <a:off x="1681773" y="278331"/>
            <a:ext cx="3324301" cy="173958"/>
          </a:xfrm>
          <a:prstGeom prst="rect">
            <a:avLst/>
          </a:prstGeom>
        </p:spPr>
        <p:txBody>
          <a:bodyPr lIns="0" tIns="0" rIns="0" bIns="0" rtlCol="0" anchor="t">
            <a:spAutoFit/>
          </a:bodyPr>
          <a:lstStyle/>
          <a:p>
            <a:pPr defTabSz="885231">
              <a:lnSpc>
                <a:spcPts val="1394"/>
              </a:lnSpc>
            </a:pPr>
            <a:r>
              <a:rPr lang="en-US" sz="1162" b="1" dirty="0">
                <a:solidFill>
                  <a:srgbClr val="FFFFFF"/>
                </a:solidFill>
                <a:latin typeface="Red Hat Display Bold"/>
                <a:ea typeface="Red Hat Display Bold"/>
                <a:cs typeface="Red Hat Display Bold"/>
                <a:sym typeface="Red Hat Display Bold"/>
              </a:rPr>
              <a:t>Better Security Better Care</a:t>
            </a:r>
          </a:p>
        </p:txBody>
      </p:sp>
      <p:sp>
        <p:nvSpPr>
          <p:cNvPr id="21" name="TextBox 21"/>
          <p:cNvSpPr txBox="1"/>
          <p:nvPr/>
        </p:nvSpPr>
        <p:spPr>
          <a:xfrm>
            <a:off x="2061469" y="1118556"/>
            <a:ext cx="6763785" cy="1179810"/>
          </a:xfrm>
          <a:prstGeom prst="rect">
            <a:avLst/>
          </a:prstGeom>
        </p:spPr>
        <p:txBody>
          <a:bodyPr lIns="0" tIns="0" rIns="0" bIns="0" rtlCol="0" anchor="t">
            <a:spAutoFit/>
          </a:bodyPr>
          <a:lstStyle/>
          <a:p>
            <a:pPr defTabSz="885231">
              <a:lnSpc>
                <a:spcPts val="4646"/>
              </a:lnSpc>
            </a:pPr>
            <a:r>
              <a:rPr lang="en-US" sz="3871" b="1">
                <a:solidFill>
                  <a:srgbClr val="221C35"/>
                </a:solidFill>
                <a:latin typeface="Red Hat Display Bold"/>
                <a:ea typeface="Red Hat Display Bold"/>
                <a:cs typeface="Red Hat Display Bold"/>
                <a:sym typeface="Red Hat Display Bold"/>
              </a:rPr>
              <a:t>Business Continuity Plans</a:t>
            </a:r>
          </a:p>
          <a:p>
            <a:pPr defTabSz="885231">
              <a:lnSpc>
                <a:spcPts val="4646"/>
              </a:lnSpc>
            </a:pPr>
            <a:r>
              <a:rPr lang="en-US" sz="3871" b="1">
                <a:solidFill>
                  <a:srgbClr val="221C35"/>
                </a:solidFill>
                <a:latin typeface="Red Hat Display Bold"/>
                <a:ea typeface="Red Hat Display Bold"/>
                <a:cs typeface="Red Hat Display Bold"/>
                <a:sym typeface="Red Hat Display Bold"/>
              </a:rPr>
              <a:t>Support</a:t>
            </a:r>
          </a:p>
        </p:txBody>
      </p:sp>
      <p:sp>
        <p:nvSpPr>
          <p:cNvPr id="23" name="TextBox 23"/>
          <p:cNvSpPr txBox="1"/>
          <p:nvPr/>
        </p:nvSpPr>
        <p:spPr>
          <a:xfrm>
            <a:off x="8307223" y="3677948"/>
            <a:ext cx="2678101" cy="193643"/>
          </a:xfrm>
          <a:prstGeom prst="rect">
            <a:avLst/>
          </a:prstGeom>
        </p:spPr>
        <p:txBody>
          <a:bodyPr lIns="0" tIns="0" rIns="0" bIns="0" rtlCol="0" anchor="t">
            <a:spAutoFit/>
          </a:bodyPr>
          <a:lstStyle/>
          <a:p>
            <a:pPr defTabSz="885231">
              <a:lnSpc>
                <a:spcPts val="1394"/>
              </a:lnSpc>
            </a:pPr>
            <a:endParaRPr sz="1743">
              <a:solidFill>
                <a:prstClr val="black"/>
              </a:solidFill>
              <a:latin typeface="Calibri"/>
            </a:endParaRPr>
          </a:p>
        </p:txBody>
      </p:sp>
      <p:sp>
        <p:nvSpPr>
          <p:cNvPr id="27" name="TextBox 26">
            <a:extLst>
              <a:ext uri="{FF2B5EF4-FFF2-40B4-BE49-F238E27FC236}">
                <a16:creationId xmlns:a16="http://schemas.microsoft.com/office/drawing/2014/main" id="{2ECA2D71-6D99-AED2-21B1-49BB53091D97}"/>
              </a:ext>
            </a:extLst>
          </p:cNvPr>
          <p:cNvSpPr txBox="1"/>
          <p:nvPr/>
        </p:nvSpPr>
        <p:spPr>
          <a:xfrm>
            <a:off x="2071345" y="2623717"/>
            <a:ext cx="7016065" cy="506512"/>
          </a:xfrm>
          <a:prstGeom prst="rect">
            <a:avLst/>
          </a:prstGeom>
          <a:noFill/>
        </p:spPr>
        <p:txBody>
          <a:bodyPr wrap="square">
            <a:spAutoFit/>
          </a:bodyPr>
          <a:lstStyle/>
          <a:p>
            <a:pPr defTabSz="885231"/>
            <a:r>
              <a:rPr lang="en-US" sz="2711" dirty="0">
                <a:solidFill>
                  <a:prstClr val="black"/>
                </a:solidFill>
                <a:latin typeface="Calibri"/>
                <a:hlinkClick r:id="rId2"/>
              </a:rPr>
              <a:t>Business Continuity Planning | Digital Care Hub</a:t>
            </a:r>
            <a:endParaRPr lang="en-GB" sz="2711" dirty="0">
              <a:solidFill>
                <a:prstClr val="black"/>
              </a:solidFill>
              <a:latin typeface="Calibri"/>
            </a:endParaRPr>
          </a:p>
        </p:txBody>
      </p:sp>
      <p:sp>
        <p:nvSpPr>
          <p:cNvPr id="29" name="TextBox 28">
            <a:extLst>
              <a:ext uri="{FF2B5EF4-FFF2-40B4-BE49-F238E27FC236}">
                <a16:creationId xmlns:a16="http://schemas.microsoft.com/office/drawing/2014/main" id="{D485E45D-3E75-0B09-F781-E831DF6179DF}"/>
              </a:ext>
            </a:extLst>
          </p:cNvPr>
          <p:cNvSpPr txBox="1"/>
          <p:nvPr/>
        </p:nvSpPr>
        <p:spPr>
          <a:xfrm>
            <a:off x="2066507" y="3068556"/>
            <a:ext cx="7389736" cy="506512"/>
          </a:xfrm>
          <a:prstGeom prst="rect">
            <a:avLst/>
          </a:prstGeom>
          <a:noFill/>
        </p:spPr>
        <p:txBody>
          <a:bodyPr wrap="square">
            <a:spAutoFit/>
          </a:bodyPr>
          <a:lstStyle/>
          <a:p>
            <a:pPr defTabSz="885231"/>
            <a:r>
              <a:rPr lang="en-US" sz="2711" dirty="0">
                <a:solidFill>
                  <a:prstClr val="black"/>
                </a:solidFill>
                <a:latin typeface="Calibri"/>
                <a:hlinkClick r:id="rId3"/>
              </a:rPr>
              <a:t>Creating and testing a business continuity plan</a:t>
            </a:r>
            <a:endParaRPr lang="en-GB" sz="2711" dirty="0">
              <a:solidFill>
                <a:prstClr val="black"/>
              </a:solidFill>
              <a:latin typeface="Calibri"/>
            </a:endParaRPr>
          </a:p>
        </p:txBody>
      </p:sp>
      <p:sp>
        <p:nvSpPr>
          <p:cNvPr id="31" name="TextBox 30">
            <a:extLst>
              <a:ext uri="{FF2B5EF4-FFF2-40B4-BE49-F238E27FC236}">
                <a16:creationId xmlns:a16="http://schemas.microsoft.com/office/drawing/2014/main" id="{C4DB4A00-9137-4AE1-E003-B15F2FFBEBA1}"/>
              </a:ext>
            </a:extLst>
          </p:cNvPr>
          <p:cNvSpPr txBox="1"/>
          <p:nvPr/>
        </p:nvSpPr>
        <p:spPr>
          <a:xfrm>
            <a:off x="2066507" y="3514033"/>
            <a:ext cx="8201170" cy="506512"/>
          </a:xfrm>
          <a:prstGeom prst="rect">
            <a:avLst/>
          </a:prstGeom>
          <a:noFill/>
        </p:spPr>
        <p:txBody>
          <a:bodyPr wrap="square">
            <a:spAutoFit/>
          </a:bodyPr>
          <a:lstStyle/>
          <a:p>
            <a:pPr defTabSz="885231"/>
            <a:r>
              <a:rPr lang="en-US" sz="2711" dirty="0">
                <a:solidFill>
                  <a:prstClr val="black"/>
                </a:solidFill>
                <a:latin typeface="Calibri"/>
                <a:hlinkClick r:id="rId4"/>
              </a:rPr>
              <a:t>Business Continuity Plan Audit Tool | Digital Care Hub</a:t>
            </a:r>
            <a:endParaRPr lang="en-GB" sz="2711" dirty="0">
              <a:solidFill>
                <a:prstClr val="black"/>
              </a:solidFill>
              <a:latin typeface="Calibri"/>
            </a:endParaRPr>
          </a:p>
        </p:txBody>
      </p:sp>
      <p:sp>
        <p:nvSpPr>
          <p:cNvPr id="33" name="TextBox 32">
            <a:extLst>
              <a:ext uri="{FF2B5EF4-FFF2-40B4-BE49-F238E27FC236}">
                <a16:creationId xmlns:a16="http://schemas.microsoft.com/office/drawing/2014/main" id="{D728A1FE-F25C-21CC-0DCF-38199E3129FA}"/>
              </a:ext>
            </a:extLst>
          </p:cNvPr>
          <p:cNvSpPr txBox="1"/>
          <p:nvPr/>
        </p:nvSpPr>
        <p:spPr>
          <a:xfrm>
            <a:off x="2071344" y="3959509"/>
            <a:ext cx="8080689" cy="506512"/>
          </a:xfrm>
          <a:prstGeom prst="rect">
            <a:avLst/>
          </a:prstGeom>
          <a:noFill/>
        </p:spPr>
        <p:txBody>
          <a:bodyPr wrap="square">
            <a:spAutoFit/>
          </a:bodyPr>
          <a:lstStyle/>
          <a:p>
            <a:pPr defTabSz="885231"/>
            <a:r>
              <a:rPr lang="en-US" sz="2711" dirty="0">
                <a:solidFill>
                  <a:prstClr val="black"/>
                </a:solidFill>
                <a:latin typeface="Calibri"/>
                <a:hlinkClick r:id="rId5"/>
              </a:rPr>
              <a:t>Business Continuity Plan Deep Dive | Digital Care Hub</a:t>
            </a:r>
            <a:endParaRPr lang="en-GB" sz="2711" dirty="0">
              <a:solidFill>
                <a:prstClr val="black"/>
              </a:solidFill>
              <a:latin typeface="Calibri"/>
            </a:endParaRPr>
          </a:p>
        </p:txBody>
      </p:sp>
      <p:sp>
        <p:nvSpPr>
          <p:cNvPr id="37" name="TextBox 36">
            <a:extLst>
              <a:ext uri="{FF2B5EF4-FFF2-40B4-BE49-F238E27FC236}">
                <a16:creationId xmlns:a16="http://schemas.microsoft.com/office/drawing/2014/main" id="{59C27263-8B68-60C1-72E6-98E77018DEED}"/>
              </a:ext>
            </a:extLst>
          </p:cNvPr>
          <p:cNvSpPr txBox="1"/>
          <p:nvPr/>
        </p:nvSpPr>
        <p:spPr>
          <a:xfrm>
            <a:off x="2071345" y="4404349"/>
            <a:ext cx="7606199" cy="506512"/>
          </a:xfrm>
          <a:prstGeom prst="rect">
            <a:avLst/>
          </a:prstGeom>
          <a:noFill/>
        </p:spPr>
        <p:txBody>
          <a:bodyPr wrap="square">
            <a:spAutoFit/>
          </a:bodyPr>
          <a:lstStyle/>
          <a:p>
            <a:pPr defTabSz="885231"/>
            <a:r>
              <a:rPr lang="en-US" sz="2711" dirty="0">
                <a:solidFill>
                  <a:prstClr val="black"/>
                </a:solidFill>
                <a:latin typeface="Calibri"/>
                <a:hlinkClick r:id="rId6"/>
              </a:rPr>
              <a:t>Business Continuity – The Care Provider Alliance</a:t>
            </a:r>
            <a:endParaRPr lang="en-GB" sz="2711" dirty="0">
              <a:solidFill>
                <a:prstClr val="black"/>
              </a:solidFill>
              <a:latin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A03E5-0230-05A3-220C-6D9599F84FC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600E3FE-A98C-03CA-834C-E76B66147915}"/>
              </a:ext>
            </a:extLst>
          </p:cNvPr>
          <p:cNvGrpSpPr/>
          <p:nvPr/>
        </p:nvGrpSpPr>
        <p:grpSpPr>
          <a:xfrm>
            <a:off x="1329610" y="-243709"/>
            <a:ext cx="10589043" cy="7554642"/>
            <a:chOff x="0" y="0"/>
            <a:chExt cx="3920052" cy="2796720"/>
          </a:xfrm>
        </p:grpSpPr>
        <p:sp>
          <p:nvSpPr>
            <p:cNvPr id="3" name="Freeform 3">
              <a:extLst>
                <a:ext uri="{FF2B5EF4-FFF2-40B4-BE49-F238E27FC236}">
                  <a16:creationId xmlns:a16="http://schemas.microsoft.com/office/drawing/2014/main" id="{8EEDCC57-5802-DD6C-84C4-53C192FD1178}"/>
                </a:ext>
              </a:extLst>
            </p:cNvPr>
            <p:cNvSpPr/>
            <p:nvPr/>
          </p:nvSpPr>
          <p:spPr>
            <a:xfrm>
              <a:off x="0" y="0"/>
              <a:ext cx="3920052" cy="2796720"/>
            </a:xfrm>
            <a:custGeom>
              <a:avLst/>
              <a:gdLst/>
              <a:ahLst/>
              <a:cxnLst/>
              <a:rect l="l" t="t" r="r" b="b"/>
              <a:pathLst>
                <a:path w="3920052" h="2796720">
                  <a:moveTo>
                    <a:pt x="0" y="0"/>
                  </a:moveTo>
                  <a:lnTo>
                    <a:pt x="3920052" y="0"/>
                  </a:lnTo>
                  <a:lnTo>
                    <a:pt x="3920052" y="2796720"/>
                  </a:lnTo>
                  <a:lnTo>
                    <a:pt x="0" y="2796720"/>
                  </a:lnTo>
                  <a:close/>
                </a:path>
              </a:pathLst>
            </a:custGeom>
            <a:solidFill>
              <a:srgbClr val="A91B8E"/>
            </a:solidFill>
          </p:spPr>
          <p:txBody>
            <a:bodyPr/>
            <a:lstStyle/>
            <a:p>
              <a:pPr defTabSz="885231"/>
              <a:endParaRPr lang="en-GB" sz="1743">
                <a:solidFill>
                  <a:prstClr val="black"/>
                </a:solidFill>
                <a:latin typeface="Calibri"/>
              </a:endParaRPr>
            </a:p>
          </p:txBody>
        </p:sp>
        <p:sp>
          <p:nvSpPr>
            <p:cNvPr id="4" name="TextBox 4">
              <a:extLst>
                <a:ext uri="{FF2B5EF4-FFF2-40B4-BE49-F238E27FC236}">
                  <a16:creationId xmlns:a16="http://schemas.microsoft.com/office/drawing/2014/main" id="{A5B438C3-A0EF-6A93-ADAB-FCF120004757}"/>
                </a:ext>
              </a:extLst>
            </p:cNvPr>
            <p:cNvSpPr txBox="1"/>
            <p:nvPr/>
          </p:nvSpPr>
          <p:spPr>
            <a:xfrm>
              <a:off x="0" y="-19050"/>
              <a:ext cx="3920052" cy="2815770"/>
            </a:xfrm>
            <a:prstGeom prst="rect">
              <a:avLst/>
            </a:prstGeom>
          </p:spPr>
          <p:txBody>
            <a:bodyPr lIns="49178" tIns="49178" rIns="49178" bIns="49178" rtlCol="0" anchor="ctr"/>
            <a:lstStyle/>
            <a:p>
              <a:pPr algn="ctr" defTabSz="885231">
                <a:lnSpc>
                  <a:spcPts val="1897"/>
                </a:lnSpc>
              </a:pPr>
              <a:endParaRPr sz="1743">
                <a:solidFill>
                  <a:prstClr val="black"/>
                </a:solidFill>
                <a:latin typeface="Calibri"/>
              </a:endParaRPr>
            </a:p>
          </p:txBody>
        </p:sp>
      </p:grpSp>
      <p:grpSp>
        <p:nvGrpSpPr>
          <p:cNvPr id="5" name="Group 5">
            <a:extLst>
              <a:ext uri="{FF2B5EF4-FFF2-40B4-BE49-F238E27FC236}">
                <a16:creationId xmlns:a16="http://schemas.microsoft.com/office/drawing/2014/main" id="{D6CE214F-BE9E-F5DF-E21F-E06CA0767BEF}"/>
              </a:ext>
            </a:extLst>
          </p:cNvPr>
          <p:cNvGrpSpPr/>
          <p:nvPr/>
        </p:nvGrpSpPr>
        <p:grpSpPr>
          <a:xfrm>
            <a:off x="1681772" y="731859"/>
            <a:ext cx="9646250" cy="6234567"/>
            <a:chOff x="0" y="0"/>
            <a:chExt cx="5067004" cy="3274907"/>
          </a:xfrm>
        </p:grpSpPr>
        <p:sp>
          <p:nvSpPr>
            <p:cNvPr id="6" name="Freeform 6">
              <a:extLst>
                <a:ext uri="{FF2B5EF4-FFF2-40B4-BE49-F238E27FC236}">
                  <a16:creationId xmlns:a16="http://schemas.microsoft.com/office/drawing/2014/main" id="{C4C8B252-91BB-4B8F-1382-30E8C36ACBD8}"/>
                </a:ext>
              </a:extLst>
            </p:cNvPr>
            <p:cNvSpPr/>
            <p:nvPr/>
          </p:nvSpPr>
          <p:spPr>
            <a:xfrm>
              <a:off x="0" y="0"/>
              <a:ext cx="5067004" cy="3274907"/>
            </a:xfrm>
            <a:custGeom>
              <a:avLst/>
              <a:gdLst/>
              <a:ahLst/>
              <a:cxnLst/>
              <a:rect l="l" t="t" r="r" b="b"/>
              <a:pathLst>
                <a:path w="5067004" h="3274907">
                  <a:moveTo>
                    <a:pt x="23309" y="0"/>
                  </a:moveTo>
                  <a:lnTo>
                    <a:pt x="5043695" y="0"/>
                  </a:lnTo>
                  <a:cubicBezTo>
                    <a:pt x="5056568" y="0"/>
                    <a:pt x="5067004" y="10436"/>
                    <a:pt x="5067004" y="23309"/>
                  </a:cubicBezTo>
                  <a:lnTo>
                    <a:pt x="5067004" y="3251598"/>
                  </a:lnTo>
                  <a:cubicBezTo>
                    <a:pt x="5067004" y="3264471"/>
                    <a:pt x="5056568" y="3274907"/>
                    <a:pt x="5043695" y="3274907"/>
                  </a:cubicBezTo>
                  <a:lnTo>
                    <a:pt x="23309" y="3274907"/>
                  </a:lnTo>
                  <a:cubicBezTo>
                    <a:pt x="10436" y="3274907"/>
                    <a:pt x="0" y="3264471"/>
                    <a:pt x="0" y="3251598"/>
                  </a:cubicBezTo>
                  <a:lnTo>
                    <a:pt x="0" y="23309"/>
                  </a:lnTo>
                  <a:cubicBezTo>
                    <a:pt x="0" y="10436"/>
                    <a:pt x="10436" y="0"/>
                    <a:pt x="23309" y="0"/>
                  </a:cubicBezTo>
                  <a:close/>
                </a:path>
              </a:pathLst>
            </a:custGeom>
            <a:solidFill>
              <a:srgbClr val="FFFFFF"/>
            </a:solidFill>
          </p:spPr>
          <p:txBody>
            <a:bodyPr/>
            <a:lstStyle/>
            <a:p>
              <a:pPr defTabSz="885231"/>
              <a:endParaRPr lang="en-GB" sz="1743" dirty="0">
                <a:solidFill>
                  <a:prstClr val="black"/>
                </a:solidFill>
                <a:latin typeface="Calibri"/>
              </a:endParaRPr>
            </a:p>
          </p:txBody>
        </p:sp>
        <p:sp>
          <p:nvSpPr>
            <p:cNvPr id="7" name="TextBox 7">
              <a:extLst>
                <a:ext uri="{FF2B5EF4-FFF2-40B4-BE49-F238E27FC236}">
                  <a16:creationId xmlns:a16="http://schemas.microsoft.com/office/drawing/2014/main" id="{609E76EA-B072-89CC-D9A2-3DB307E75C54}"/>
                </a:ext>
              </a:extLst>
            </p:cNvPr>
            <p:cNvSpPr txBox="1"/>
            <p:nvPr/>
          </p:nvSpPr>
          <p:spPr>
            <a:xfrm>
              <a:off x="0" y="-9525"/>
              <a:ext cx="5067004" cy="3284432"/>
            </a:xfrm>
            <a:prstGeom prst="rect">
              <a:avLst/>
            </a:prstGeom>
          </p:spPr>
          <p:txBody>
            <a:bodyPr lIns="49178" tIns="49178" rIns="49178" bIns="49178" rtlCol="0" anchor="ctr"/>
            <a:lstStyle/>
            <a:p>
              <a:pPr algn="ctr" defTabSz="885231">
                <a:lnSpc>
                  <a:spcPts val="1354"/>
                </a:lnSpc>
              </a:pPr>
              <a:endParaRPr sz="1743">
                <a:solidFill>
                  <a:prstClr val="black"/>
                </a:solidFill>
                <a:latin typeface="Calibri"/>
              </a:endParaRPr>
            </a:p>
          </p:txBody>
        </p:sp>
      </p:grpSp>
      <p:grpSp>
        <p:nvGrpSpPr>
          <p:cNvPr id="8" name="Group 8">
            <a:extLst>
              <a:ext uri="{FF2B5EF4-FFF2-40B4-BE49-F238E27FC236}">
                <a16:creationId xmlns:a16="http://schemas.microsoft.com/office/drawing/2014/main" id="{B43E6CC9-E5C7-C7E1-5994-303F50CDC065}"/>
              </a:ext>
            </a:extLst>
          </p:cNvPr>
          <p:cNvGrpSpPr/>
          <p:nvPr/>
        </p:nvGrpSpPr>
        <p:grpSpPr>
          <a:xfrm>
            <a:off x="1494796" y="6779450"/>
            <a:ext cx="186976" cy="186976"/>
            <a:chOff x="0" y="0"/>
            <a:chExt cx="69218" cy="69218"/>
          </a:xfrm>
        </p:grpSpPr>
        <p:sp>
          <p:nvSpPr>
            <p:cNvPr id="9" name="Freeform 9">
              <a:extLst>
                <a:ext uri="{FF2B5EF4-FFF2-40B4-BE49-F238E27FC236}">
                  <a16:creationId xmlns:a16="http://schemas.microsoft.com/office/drawing/2014/main" id="{4E53D5F1-FDE5-91F7-2411-FF79068CD772}"/>
                </a:ext>
              </a:extLst>
            </p:cNvPr>
            <p:cNvSpPr/>
            <p:nvPr/>
          </p:nvSpPr>
          <p:spPr>
            <a:xfrm>
              <a:off x="0" y="0"/>
              <a:ext cx="69218" cy="69218"/>
            </a:xfrm>
            <a:custGeom>
              <a:avLst/>
              <a:gdLst/>
              <a:ahLst/>
              <a:cxnLst/>
              <a:rect l="l" t="t" r="r" b="b"/>
              <a:pathLst>
                <a:path w="69218" h="69218">
                  <a:moveTo>
                    <a:pt x="0" y="0"/>
                  </a:moveTo>
                  <a:lnTo>
                    <a:pt x="69218" y="0"/>
                  </a:lnTo>
                  <a:lnTo>
                    <a:pt x="69218" y="69218"/>
                  </a:lnTo>
                  <a:lnTo>
                    <a:pt x="0" y="69218"/>
                  </a:lnTo>
                  <a:close/>
                </a:path>
              </a:pathLst>
            </a:custGeom>
            <a:solidFill>
              <a:srgbClr val="64CFE4"/>
            </a:solidFill>
          </p:spPr>
          <p:txBody>
            <a:bodyPr/>
            <a:lstStyle/>
            <a:p>
              <a:pPr defTabSz="885231"/>
              <a:endParaRPr lang="en-GB" sz="1743">
                <a:solidFill>
                  <a:prstClr val="black"/>
                </a:solidFill>
                <a:latin typeface="Calibri"/>
              </a:endParaRPr>
            </a:p>
          </p:txBody>
        </p:sp>
        <p:sp>
          <p:nvSpPr>
            <p:cNvPr id="10" name="TextBox 10">
              <a:extLst>
                <a:ext uri="{FF2B5EF4-FFF2-40B4-BE49-F238E27FC236}">
                  <a16:creationId xmlns:a16="http://schemas.microsoft.com/office/drawing/2014/main" id="{BFC833A4-455B-B412-3A35-2B15B77D335D}"/>
                </a:ext>
              </a:extLst>
            </p:cNvPr>
            <p:cNvSpPr txBox="1"/>
            <p:nvPr/>
          </p:nvSpPr>
          <p:spPr>
            <a:xfrm>
              <a:off x="0" y="-19050"/>
              <a:ext cx="69218" cy="88268"/>
            </a:xfrm>
            <a:prstGeom prst="rect">
              <a:avLst/>
            </a:prstGeom>
          </p:spPr>
          <p:txBody>
            <a:bodyPr lIns="49178" tIns="49178" rIns="49178" bIns="49178" rtlCol="0" anchor="ctr"/>
            <a:lstStyle/>
            <a:p>
              <a:pPr algn="ctr" defTabSz="885231">
                <a:lnSpc>
                  <a:spcPts val="1897"/>
                </a:lnSpc>
              </a:pPr>
              <a:endParaRPr sz="1743">
                <a:solidFill>
                  <a:prstClr val="black"/>
                </a:solidFill>
                <a:latin typeface="Calibri"/>
              </a:endParaRPr>
            </a:p>
          </p:txBody>
        </p:sp>
      </p:grpSp>
      <p:grpSp>
        <p:nvGrpSpPr>
          <p:cNvPr id="11" name="Group 11">
            <a:extLst>
              <a:ext uri="{FF2B5EF4-FFF2-40B4-BE49-F238E27FC236}">
                <a16:creationId xmlns:a16="http://schemas.microsoft.com/office/drawing/2014/main" id="{AFC4F5C8-0667-8F0D-E682-53F17EF2DFAA}"/>
              </a:ext>
            </a:extLst>
          </p:cNvPr>
          <p:cNvGrpSpPr/>
          <p:nvPr/>
        </p:nvGrpSpPr>
        <p:grpSpPr>
          <a:xfrm>
            <a:off x="10152033" y="355497"/>
            <a:ext cx="183625" cy="183625"/>
            <a:chOff x="0" y="0"/>
            <a:chExt cx="67978" cy="67978"/>
          </a:xfrm>
        </p:grpSpPr>
        <p:sp>
          <p:nvSpPr>
            <p:cNvPr id="12" name="Freeform 12">
              <a:extLst>
                <a:ext uri="{FF2B5EF4-FFF2-40B4-BE49-F238E27FC236}">
                  <a16:creationId xmlns:a16="http://schemas.microsoft.com/office/drawing/2014/main" id="{EADC096B-005F-C0E0-0CD9-BD0FCF2BA1AA}"/>
                </a:ext>
              </a:extLst>
            </p:cNvPr>
            <p:cNvSpPr/>
            <p:nvPr/>
          </p:nvSpPr>
          <p:spPr>
            <a:xfrm>
              <a:off x="0" y="0"/>
              <a:ext cx="67978" cy="67978"/>
            </a:xfrm>
            <a:custGeom>
              <a:avLst/>
              <a:gdLst/>
              <a:ahLst/>
              <a:cxnLst/>
              <a:rect l="l" t="t" r="r" b="b"/>
              <a:pathLst>
                <a:path w="67978" h="67978">
                  <a:moveTo>
                    <a:pt x="0" y="0"/>
                  </a:moveTo>
                  <a:lnTo>
                    <a:pt x="67978" y="0"/>
                  </a:lnTo>
                  <a:lnTo>
                    <a:pt x="67978" y="67978"/>
                  </a:lnTo>
                  <a:lnTo>
                    <a:pt x="0" y="67978"/>
                  </a:lnTo>
                  <a:close/>
                </a:path>
              </a:pathLst>
            </a:custGeom>
            <a:solidFill>
              <a:srgbClr val="D8C5E6"/>
            </a:solidFill>
          </p:spPr>
          <p:txBody>
            <a:bodyPr/>
            <a:lstStyle/>
            <a:p>
              <a:pPr defTabSz="885231"/>
              <a:endParaRPr lang="en-GB" sz="1743">
                <a:solidFill>
                  <a:prstClr val="black"/>
                </a:solidFill>
                <a:latin typeface="Calibri"/>
              </a:endParaRPr>
            </a:p>
          </p:txBody>
        </p:sp>
        <p:sp>
          <p:nvSpPr>
            <p:cNvPr id="13" name="TextBox 13">
              <a:extLst>
                <a:ext uri="{FF2B5EF4-FFF2-40B4-BE49-F238E27FC236}">
                  <a16:creationId xmlns:a16="http://schemas.microsoft.com/office/drawing/2014/main" id="{811A8764-5162-A5C2-DA6E-4A3A0377CFF1}"/>
                </a:ext>
              </a:extLst>
            </p:cNvPr>
            <p:cNvSpPr txBox="1"/>
            <p:nvPr/>
          </p:nvSpPr>
          <p:spPr>
            <a:xfrm>
              <a:off x="0" y="-19050"/>
              <a:ext cx="67978" cy="87028"/>
            </a:xfrm>
            <a:prstGeom prst="rect">
              <a:avLst/>
            </a:prstGeom>
          </p:spPr>
          <p:txBody>
            <a:bodyPr lIns="49178" tIns="49178" rIns="49178" bIns="49178" rtlCol="0" anchor="ctr"/>
            <a:lstStyle/>
            <a:p>
              <a:pPr algn="ctr" defTabSz="885231">
                <a:lnSpc>
                  <a:spcPts val="1897"/>
                </a:lnSpc>
              </a:pPr>
              <a:endParaRPr sz="1743">
                <a:solidFill>
                  <a:prstClr val="black"/>
                </a:solidFill>
                <a:latin typeface="Calibri"/>
              </a:endParaRPr>
            </a:p>
          </p:txBody>
        </p:sp>
      </p:grpSp>
      <p:grpSp>
        <p:nvGrpSpPr>
          <p:cNvPr id="14" name="Group 14">
            <a:extLst>
              <a:ext uri="{FF2B5EF4-FFF2-40B4-BE49-F238E27FC236}">
                <a16:creationId xmlns:a16="http://schemas.microsoft.com/office/drawing/2014/main" id="{92A5448D-BC18-E252-7CF5-074B7D91FDE7}"/>
              </a:ext>
            </a:extLst>
          </p:cNvPr>
          <p:cNvGrpSpPr/>
          <p:nvPr/>
        </p:nvGrpSpPr>
        <p:grpSpPr>
          <a:xfrm>
            <a:off x="11328022" y="731859"/>
            <a:ext cx="116753" cy="116753"/>
            <a:chOff x="0" y="0"/>
            <a:chExt cx="43222" cy="43222"/>
          </a:xfrm>
        </p:grpSpPr>
        <p:sp>
          <p:nvSpPr>
            <p:cNvPr id="15" name="Freeform 15">
              <a:extLst>
                <a:ext uri="{FF2B5EF4-FFF2-40B4-BE49-F238E27FC236}">
                  <a16:creationId xmlns:a16="http://schemas.microsoft.com/office/drawing/2014/main" id="{1670238D-203F-B05D-80C6-4C7B26D7077E}"/>
                </a:ext>
              </a:extLst>
            </p:cNvPr>
            <p:cNvSpPr/>
            <p:nvPr/>
          </p:nvSpPr>
          <p:spPr>
            <a:xfrm>
              <a:off x="0" y="0"/>
              <a:ext cx="43222" cy="43222"/>
            </a:xfrm>
            <a:custGeom>
              <a:avLst/>
              <a:gdLst/>
              <a:ahLst/>
              <a:cxnLst/>
              <a:rect l="l" t="t" r="r" b="b"/>
              <a:pathLst>
                <a:path w="43222" h="43222">
                  <a:moveTo>
                    <a:pt x="0" y="0"/>
                  </a:moveTo>
                  <a:lnTo>
                    <a:pt x="43222" y="0"/>
                  </a:lnTo>
                  <a:lnTo>
                    <a:pt x="43222" y="43222"/>
                  </a:lnTo>
                  <a:lnTo>
                    <a:pt x="0" y="43222"/>
                  </a:lnTo>
                  <a:close/>
                </a:path>
              </a:pathLst>
            </a:custGeom>
            <a:solidFill>
              <a:srgbClr val="64CFE4"/>
            </a:solidFill>
          </p:spPr>
          <p:txBody>
            <a:bodyPr/>
            <a:lstStyle/>
            <a:p>
              <a:pPr defTabSz="885231"/>
              <a:endParaRPr lang="en-GB" sz="1743">
                <a:solidFill>
                  <a:prstClr val="black"/>
                </a:solidFill>
                <a:latin typeface="Calibri"/>
              </a:endParaRPr>
            </a:p>
          </p:txBody>
        </p:sp>
        <p:sp>
          <p:nvSpPr>
            <p:cNvPr id="16" name="TextBox 16">
              <a:extLst>
                <a:ext uri="{FF2B5EF4-FFF2-40B4-BE49-F238E27FC236}">
                  <a16:creationId xmlns:a16="http://schemas.microsoft.com/office/drawing/2014/main" id="{4F7E96E5-23C0-D4C1-95FE-1032E544B476}"/>
                </a:ext>
              </a:extLst>
            </p:cNvPr>
            <p:cNvSpPr txBox="1"/>
            <p:nvPr/>
          </p:nvSpPr>
          <p:spPr>
            <a:xfrm>
              <a:off x="0" y="-19050"/>
              <a:ext cx="43222" cy="62272"/>
            </a:xfrm>
            <a:prstGeom prst="rect">
              <a:avLst/>
            </a:prstGeom>
          </p:spPr>
          <p:txBody>
            <a:bodyPr lIns="49178" tIns="49178" rIns="49178" bIns="49178" rtlCol="0" anchor="ctr"/>
            <a:lstStyle/>
            <a:p>
              <a:pPr algn="ctr" defTabSz="885231">
                <a:lnSpc>
                  <a:spcPts val="1897"/>
                </a:lnSpc>
              </a:pPr>
              <a:endParaRPr sz="1743">
                <a:solidFill>
                  <a:prstClr val="black"/>
                </a:solidFill>
                <a:latin typeface="Calibri"/>
              </a:endParaRPr>
            </a:p>
          </p:txBody>
        </p:sp>
      </p:grpSp>
      <p:sp>
        <p:nvSpPr>
          <p:cNvPr id="20" name="TextBox 20">
            <a:extLst>
              <a:ext uri="{FF2B5EF4-FFF2-40B4-BE49-F238E27FC236}">
                <a16:creationId xmlns:a16="http://schemas.microsoft.com/office/drawing/2014/main" id="{A4DDDC60-D63A-99B1-A0C6-05942F26D72B}"/>
              </a:ext>
            </a:extLst>
          </p:cNvPr>
          <p:cNvSpPr txBox="1"/>
          <p:nvPr/>
        </p:nvSpPr>
        <p:spPr>
          <a:xfrm>
            <a:off x="1681773" y="278331"/>
            <a:ext cx="3324301" cy="173958"/>
          </a:xfrm>
          <a:prstGeom prst="rect">
            <a:avLst/>
          </a:prstGeom>
        </p:spPr>
        <p:txBody>
          <a:bodyPr lIns="0" tIns="0" rIns="0" bIns="0" rtlCol="0" anchor="t">
            <a:spAutoFit/>
          </a:bodyPr>
          <a:lstStyle/>
          <a:p>
            <a:pPr defTabSz="885231">
              <a:lnSpc>
                <a:spcPts val="1394"/>
              </a:lnSpc>
            </a:pPr>
            <a:r>
              <a:rPr lang="en-US" sz="1162" b="1" dirty="0">
                <a:solidFill>
                  <a:srgbClr val="FFFFFF"/>
                </a:solidFill>
                <a:latin typeface="Red Hat Display Bold"/>
                <a:ea typeface="Red Hat Display Bold"/>
                <a:cs typeface="Red Hat Display Bold"/>
                <a:sym typeface="Red Hat Display Bold"/>
              </a:rPr>
              <a:t>Better Security Better Care</a:t>
            </a:r>
          </a:p>
        </p:txBody>
      </p:sp>
      <p:sp>
        <p:nvSpPr>
          <p:cNvPr id="21" name="TextBox 21">
            <a:extLst>
              <a:ext uri="{FF2B5EF4-FFF2-40B4-BE49-F238E27FC236}">
                <a16:creationId xmlns:a16="http://schemas.microsoft.com/office/drawing/2014/main" id="{20DB7BE9-042A-9328-4D79-A829B11E446B}"/>
              </a:ext>
            </a:extLst>
          </p:cNvPr>
          <p:cNvSpPr txBox="1"/>
          <p:nvPr/>
        </p:nvSpPr>
        <p:spPr>
          <a:xfrm>
            <a:off x="2061469" y="1118556"/>
            <a:ext cx="6763785" cy="1180124"/>
          </a:xfrm>
          <a:prstGeom prst="rect">
            <a:avLst/>
          </a:prstGeom>
        </p:spPr>
        <p:txBody>
          <a:bodyPr lIns="0" tIns="0" rIns="0" bIns="0" rtlCol="0" anchor="t">
            <a:spAutoFit/>
          </a:bodyPr>
          <a:lstStyle/>
          <a:p>
            <a:pPr defTabSz="885231">
              <a:lnSpc>
                <a:spcPts val="4646"/>
              </a:lnSpc>
            </a:pPr>
            <a:r>
              <a:rPr lang="en-US" sz="3871" b="1" dirty="0">
                <a:solidFill>
                  <a:srgbClr val="221C35"/>
                </a:solidFill>
                <a:latin typeface="Red Hat Display Bold"/>
                <a:ea typeface="Red Hat Display Bold"/>
                <a:cs typeface="Red Hat Display Bold"/>
                <a:sym typeface="Red Hat Display Bold"/>
              </a:rPr>
              <a:t>Implementing Business Continuity Plans</a:t>
            </a:r>
          </a:p>
        </p:txBody>
      </p:sp>
      <p:sp>
        <p:nvSpPr>
          <p:cNvPr id="23" name="TextBox 23">
            <a:extLst>
              <a:ext uri="{FF2B5EF4-FFF2-40B4-BE49-F238E27FC236}">
                <a16:creationId xmlns:a16="http://schemas.microsoft.com/office/drawing/2014/main" id="{787BCD20-5C10-2246-4368-12D7300CCEDC}"/>
              </a:ext>
            </a:extLst>
          </p:cNvPr>
          <p:cNvSpPr txBox="1"/>
          <p:nvPr/>
        </p:nvSpPr>
        <p:spPr>
          <a:xfrm>
            <a:off x="8307223" y="3677948"/>
            <a:ext cx="2678101" cy="193643"/>
          </a:xfrm>
          <a:prstGeom prst="rect">
            <a:avLst/>
          </a:prstGeom>
        </p:spPr>
        <p:txBody>
          <a:bodyPr lIns="0" tIns="0" rIns="0" bIns="0" rtlCol="0" anchor="t">
            <a:spAutoFit/>
          </a:bodyPr>
          <a:lstStyle/>
          <a:p>
            <a:pPr defTabSz="885231">
              <a:lnSpc>
                <a:spcPts val="1394"/>
              </a:lnSpc>
            </a:pPr>
            <a:endParaRPr sz="1743">
              <a:solidFill>
                <a:prstClr val="black"/>
              </a:solidFill>
              <a:latin typeface="Calibri"/>
            </a:endParaRPr>
          </a:p>
        </p:txBody>
      </p:sp>
      <p:sp>
        <p:nvSpPr>
          <p:cNvPr id="27" name="TextBox 26">
            <a:extLst>
              <a:ext uri="{FF2B5EF4-FFF2-40B4-BE49-F238E27FC236}">
                <a16:creationId xmlns:a16="http://schemas.microsoft.com/office/drawing/2014/main" id="{C10C8FD9-D88E-11B6-B76D-8C35AE1833AD}"/>
              </a:ext>
            </a:extLst>
          </p:cNvPr>
          <p:cNvSpPr txBox="1"/>
          <p:nvPr/>
        </p:nvSpPr>
        <p:spPr>
          <a:xfrm>
            <a:off x="2071345" y="2623717"/>
            <a:ext cx="6425932" cy="3009279"/>
          </a:xfrm>
          <a:prstGeom prst="rect">
            <a:avLst/>
          </a:prstGeom>
          <a:noFill/>
        </p:spPr>
        <p:txBody>
          <a:bodyPr wrap="square">
            <a:spAutoFit/>
          </a:bodyPr>
          <a:lstStyle/>
          <a:p>
            <a:pPr marL="276635" indent="-276635" defTabSz="885231">
              <a:buFont typeface="Arial" panose="020B0604020202020204" pitchFamily="34" charset="0"/>
              <a:buChar char="•"/>
            </a:pPr>
            <a:r>
              <a:rPr lang="en-US" sz="2711" dirty="0">
                <a:solidFill>
                  <a:prstClr val="black"/>
                </a:solidFill>
                <a:latin typeface="Calibri"/>
              </a:rPr>
              <a:t>Office unavailability i.e. flood or fire</a:t>
            </a:r>
          </a:p>
          <a:p>
            <a:pPr marL="276635" indent="-276635" defTabSz="885231">
              <a:buFont typeface="Arial" panose="020B0604020202020204" pitchFamily="34" charset="0"/>
              <a:buChar char="•"/>
            </a:pPr>
            <a:r>
              <a:rPr lang="en-US" sz="2711" dirty="0">
                <a:solidFill>
                  <a:prstClr val="black"/>
                </a:solidFill>
                <a:latin typeface="Calibri"/>
              </a:rPr>
              <a:t>Phone and broadband failure</a:t>
            </a:r>
          </a:p>
          <a:p>
            <a:pPr marL="276635" indent="-276635" defTabSz="885231">
              <a:buFont typeface="Arial" panose="020B0604020202020204" pitchFamily="34" charset="0"/>
              <a:buChar char="•"/>
            </a:pPr>
            <a:r>
              <a:rPr lang="en-US" sz="2711" dirty="0">
                <a:solidFill>
                  <a:prstClr val="black"/>
                </a:solidFill>
                <a:latin typeface="Calibri"/>
              </a:rPr>
              <a:t>Power cut</a:t>
            </a:r>
          </a:p>
          <a:p>
            <a:pPr marL="276635" indent="-276635" defTabSz="885231">
              <a:buFont typeface="Arial" panose="020B0604020202020204" pitchFamily="34" charset="0"/>
              <a:buChar char="•"/>
            </a:pPr>
            <a:r>
              <a:rPr lang="en-US" sz="2711" dirty="0">
                <a:solidFill>
                  <a:prstClr val="black"/>
                </a:solidFill>
                <a:latin typeface="Calibri"/>
              </a:rPr>
              <a:t>Cyber attack</a:t>
            </a:r>
          </a:p>
          <a:p>
            <a:pPr marL="276635" indent="-276635" defTabSz="885231">
              <a:buFont typeface="Arial" panose="020B0604020202020204" pitchFamily="34" charset="0"/>
              <a:buChar char="•"/>
            </a:pPr>
            <a:r>
              <a:rPr lang="en-US" sz="2711" dirty="0">
                <a:solidFill>
                  <a:prstClr val="black"/>
                </a:solidFill>
                <a:latin typeface="Calibri"/>
              </a:rPr>
              <a:t>Broken device</a:t>
            </a:r>
          </a:p>
          <a:p>
            <a:pPr marL="276635" indent="-276635" defTabSz="885231">
              <a:buFont typeface="Arial" panose="020B0604020202020204" pitchFamily="34" charset="0"/>
              <a:buChar char="•"/>
            </a:pPr>
            <a:r>
              <a:rPr lang="en-US" sz="2711" dirty="0">
                <a:solidFill>
                  <a:prstClr val="black"/>
                </a:solidFill>
                <a:latin typeface="Calibri"/>
              </a:rPr>
              <a:t>Supplier failure </a:t>
            </a:r>
          </a:p>
          <a:p>
            <a:pPr marL="276635" indent="-276635" defTabSz="885231">
              <a:buFont typeface="Arial" panose="020B0604020202020204" pitchFamily="34" charset="0"/>
              <a:buChar char="•"/>
            </a:pPr>
            <a:r>
              <a:rPr lang="en-US" sz="2711" dirty="0">
                <a:solidFill>
                  <a:prstClr val="black"/>
                </a:solidFill>
                <a:latin typeface="Calibri"/>
              </a:rPr>
              <a:t>What else?</a:t>
            </a:r>
            <a:endParaRPr lang="en-GB" sz="2711" dirty="0">
              <a:solidFill>
                <a:prstClr val="black"/>
              </a:solidFill>
              <a:latin typeface="Calibri"/>
            </a:endParaRPr>
          </a:p>
        </p:txBody>
      </p:sp>
    </p:spTree>
    <p:extLst>
      <p:ext uri="{BB962C8B-B14F-4D97-AF65-F5344CB8AC3E}">
        <p14:creationId xmlns:p14="http://schemas.microsoft.com/office/powerpoint/2010/main" val="16445007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10442-FCF0-DD10-731C-A54A7603699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ECA53C2B-7A48-CBDF-A000-410E698A6B71}"/>
              </a:ext>
            </a:extLst>
          </p:cNvPr>
          <p:cNvGrpSpPr/>
          <p:nvPr/>
        </p:nvGrpSpPr>
        <p:grpSpPr>
          <a:xfrm>
            <a:off x="1329610" y="-243709"/>
            <a:ext cx="10589043" cy="7554642"/>
            <a:chOff x="0" y="0"/>
            <a:chExt cx="3920052" cy="2796720"/>
          </a:xfrm>
        </p:grpSpPr>
        <p:sp>
          <p:nvSpPr>
            <p:cNvPr id="3" name="Freeform 3">
              <a:extLst>
                <a:ext uri="{FF2B5EF4-FFF2-40B4-BE49-F238E27FC236}">
                  <a16:creationId xmlns:a16="http://schemas.microsoft.com/office/drawing/2014/main" id="{313F86E8-BAE3-F3FC-ADDF-3A5E11CFBBE1}"/>
                </a:ext>
              </a:extLst>
            </p:cNvPr>
            <p:cNvSpPr/>
            <p:nvPr/>
          </p:nvSpPr>
          <p:spPr>
            <a:xfrm>
              <a:off x="0" y="0"/>
              <a:ext cx="3920052" cy="2796720"/>
            </a:xfrm>
            <a:custGeom>
              <a:avLst/>
              <a:gdLst/>
              <a:ahLst/>
              <a:cxnLst/>
              <a:rect l="l" t="t" r="r" b="b"/>
              <a:pathLst>
                <a:path w="3920052" h="2796720">
                  <a:moveTo>
                    <a:pt x="0" y="0"/>
                  </a:moveTo>
                  <a:lnTo>
                    <a:pt x="3920052" y="0"/>
                  </a:lnTo>
                  <a:lnTo>
                    <a:pt x="3920052" y="2796720"/>
                  </a:lnTo>
                  <a:lnTo>
                    <a:pt x="0" y="2796720"/>
                  </a:lnTo>
                  <a:close/>
                </a:path>
              </a:pathLst>
            </a:custGeom>
            <a:solidFill>
              <a:srgbClr val="A91B8E"/>
            </a:solidFill>
          </p:spPr>
          <p:txBody>
            <a:bodyPr/>
            <a:lstStyle/>
            <a:p>
              <a:pPr defTabSz="885231"/>
              <a:endParaRPr lang="en-GB" sz="1743">
                <a:solidFill>
                  <a:prstClr val="black"/>
                </a:solidFill>
                <a:latin typeface="Calibri"/>
              </a:endParaRPr>
            </a:p>
          </p:txBody>
        </p:sp>
        <p:sp>
          <p:nvSpPr>
            <p:cNvPr id="4" name="TextBox 4">
              <a:extLst>
                <a:ext uri="{FF2B5EF4-FFF2-40B4-BE49-F238E27FC236}">
                  <a16:creationId xmlns:a16="http://schemas.microsoft.com/office/drawing/2014/main" id="{BCD4E11A-9DF5-EA47-9B41-922A6D00B2C6}"/>
                </a:ext>
              </a:extLst>
            </p:cNvPr>
            <p:cNvSpPr txBox="1"/>
            <p:nvPr/>
          </p:nvSpPr>
          <p:spPr>
            <a:xfrm>
              <a:off x="0" y="-19050"/>
              <a:ext cx="3920052" cy="2815770"/>
            </a:xfrm>
            <a:prstGeom prst="rect">
              <a:avLst/>
            </a:prstGeom>
          </p:spPr>
          <p:txBody>
            <a:bodyPr lIns="49178" tIns="49178" rIns="49178" bIns="49178" rtlCol="0" anchor="ctr"/>
            <a:lstStyle/>
            <a:p>
              <a:pPr algn="ctr" defTabSz="885231">
                <a:lnSpc>
                  <a:spcPts val="1897"/>
                </a:lnSpc>
              </a:pPr>
              <a:endParaRPr sz="1743">
                <a:solidFill>
                  <a:prstClr val="black"/>
                </a:solidFill>
                <a:latin typeface="Calibri"/>
              </a:endParaRPr>
            </a:p>
          </p:txBody>
        </p:sp>
      </p:grpSp>
      <p:grpSp>
        <p:nvGrpSpPr>
          <p:cNvPr id="5" name="Group 5">
            <a:extLst>
              <a:ext uri="{FF2B5EF4-FFF2-40B4-BE49-F238E27FC236}">
                <a16:creationId xmlns:a16="http://schemas.microsoft.com/office/drawing/2014/main" id="{06B08340-761B-04B3-9098-D92588A5AB8D}"/>
              </a:ext>
            </a:extLst>
          </p:cNvPr>
          <p:cNvGrpSpPr/>
          <p:nvPr/>
        </p:nvGrpSpPr>
        <p:grpSpPr>
          <a:xfrm>
            <a:off x="1681772" y="731859"/>
            <a:ext cx="9646250" cy="6234567"/>
            <a:chOff x="0" y="0"/>
            <a:chExt cx="5067004" cy="3274907"/>
          </a:xfrm>
        </p:grpSpPr>
        <p:sp>
          <p:nvSpPr>
            <p:cNvPr id="6" name="Freeform 6">
              <a:extLst>
                <a:ext uri="{FF2B5EF4-FFF2-40B4-BE49-F238E27FC236}">
                  <a16:creationId xmlns:a16="http://schemas.microsoft.com/office/drawing/2014/main" id="{5796868B-952B-D6A4-7520-DC5DE988B3FA}"/>
                </a:ext>
              </a:extLst>
            </p:cNvPr>
            <p:cNvSpPr/>
            <p:nvPr/>
          </p:nvSpPr>
          <p:spPr>
            <a:xfrm>
              <a:off x="0" y="0"/>
              <a:ext cx="5067004" cy="3274907"/>
            </a:xfrm>
            <a:custGeom>
              <a:avLst/>
              <a:gdLst/>
              <a:ahLst/>
              <a:cxnLst/>
              <a:rect l="l" t="t" r="r" b="b"/>
              <a:pathLst>
                <a:path w="5067004" h="3274907">
                  <a:moveTo>
                    <a:pt x="23309" y="0"/>
                  </a:moveTo>
                  <a:lnTo>
                    <a:pt x="5043695" y="0"/>
                  </a:lnTo>
                  <a:cubicBezTo>
                    <a:pt x="5056568" y="0"/>
                    <a:pt x="5067004" y="10436"/>
                    <a:pt x="5067004" y="23309"/>
                  </a:cubicBezTo>
                  <a:lnTo>
                    <a:pt x="5067004" y="3251598"/>
                  </a:lnTo>
                  <a:cubicBezTo>
                    <a:pt x="5067004" y="3264471"/>
                    <a:pt x="5056568" y="3274907"/>
                    <a:pt x="5043695" y="3274907"/>
                  </a:cubicBezTo>
                  <a:lnTo>
                    <a:pt x="23309" y="3274907"/>
                  </a:lnTo>
                  <a:cubicBezTo>
                    <a:pt x="10436" y="3274907"/>
                    <a:pt x="0" y="3264471"/>
                    <a:pt x="0" y="3251598"/>
                  </a:cubicBezTo>
                  <a:lnTo>
                    <a:pt x="0" y="23309"/>
                  </a:lnTo>
                  <a:cubicBezTo>
                    <a:pt x="0" y="10436"/>
                    <a:pt x="10436" y="0"/>
                    <a:pt x="23309" y="0"/>
                  </a:cubicBezTo>
                  <a:close/>
                </a:path>
              </a:pathLst>
            </a:custGeom>
            <a:solidFill>
              <a:srgbClr val="FFFFFF"/>
            </a:solidFill>
          </p:spPr>
          <p:txBody>
            <a:bodyPr/>
            <a:lstStyle/>
            <a:p>
              <a:pPr defTabSz="885231"/>
              <a:endParaRPr lang="en-GB" sz="1743" dirty="0">
                <a:solidFill>
                  <a:prstClr val="black"/>
                </a:solidFill>
                <a:latin typeface="Calibri"/>
              </a:endParaRPr>
            </a:p>
          </p:txBody>
        </p:sp>
        <p:sp>
          <p:nvSpPr>
            <p:cNvPr id="7" name="TextBox 7">
              <a:extLst>
                <a:ext uri="{FF2B5EF4-FFF2-40B4-BE49-F238E27FC236}">
                  <a16:creationId xmlns:a16="http://schemas.microsoft.com/office/drawing/2014/main" id="{94DAEF9F-1CD5-CD2D-4D2D-10F5AFB366CB}"/>
                </a:ext>
              </a:extLst>
            </p:cNvPr>
            <p:cNvSpPr txBox="1"/>
            <p:nvPr/>
          </p:nvSpPr>
          <p:spPr>
            <a:xfrm>
              <a:off x="0" y="-9525"/>
              <a:ext cx="5067004" cy="3284432"/>
            </a:xfrm>
            <a:prstGeom prst="rect">
              <a:avLst/>
            </a:prstGeom>
          </p:spPr>
          <p:txBody>
            <a:bodyPr lIns="49178" tIns="49178" rIns="49178" bIns="49178" rtlCol="0" anchor="ctr"/>
            <a:lstStyle/>
            <a:p>
              <a:pPr algn="ctr" defTabSz="885231">
                <a:lnSpc>
                  <a:spcPts val="1354"/>
                </a:lnSpc>
              </a:pPr>
              <a:endParaRPr sz="1743">
                <a:solidFill>
                  <a:prstClr val="black"/>
                </a:solidFill>
                <a:latin typeface="Calibri"/>
              </a:endParaRPr>
            </a:p>
          </p:txBody>
        </p:sp>
      </p:grpSp>
      <p:grpSp>
        <p:nvGrpSpPr>
          <p:cNvPr id="8" name="Group 8">
            <a:extLst>
              <a:ext uri="{FF2B5EF4-FFF2-40B4-BE49-F238E27FC236}">
                <a16:creationId xmlns:a16="http://schemas.microsoft.com/office/drawing/2014/main" id="{87418FA4-17CE-EDA7-BBDF-D09463EFCC81}"/>
              </a:ext>
            </a:extLst>
          </p:cNvPr>
          <p:cNvGrpSpPr/>
          <p:nvPr/>
        </p:nvGrpSpPr>
        <p:grpSpPr>
          <a:xfrm>
            <a:off x="1494796" y="6779450"/>
            <a:ext cx="186976" cy="186976"/>
            <a:chOff x="0" y="0"/>
            <a:chExt cx="69218" cy="69218"/>
          </a:xfrm>
        </p:grpSpPr>
        <p:sp>
          <p:nvSpPr>
            <p:cNvPr id="9" name="Freeform 9">
              <a:extLst>
                <a:ext uri="{FF2B5EF4-FFF2-40B4-BE49-F238E27FC236}">
                  <a16:creationId xmlns:a16="http://schemas.microsoft.com/office/drawing/2014/main" id="{7C1B56C2-21CA-28DB-12DC-D7DBAF1DCC49}"/>
                </a:ext>
              </a:extLst>
            </p:cNvPr>
            <p:cNvSpPr/>
            <p:nvPr/>
          </p:nvSpPr>
          <p:spPr>
            <a:xfrm>
              <a:off x="0" y="0"/>
              <a:ext cx="69218" cy="69218"/>
            </a:xfrm>
            <a:custGeom>
              <a:avLst/>
              <a:gdLst/>
              <a:ahLst/>
              <a:cxnLst/>
              <a:rect l="l" t="t" r="r" b="b"/>
              <a:pathLst>
                <a:path w="69218" h="69218">
                  <a:moveTo>
                    <a:pt x="0" y="0"/>
                  </a:moveTo>
                  <a:lnTo>
                    <a:pt x="69218" y="0"/>
                  </a:lnTo>
                  <a:lnTo>
                    <a:pt x="69218" y="69218"/>
                  </a:lnTo>
                  <a:lnTo>
                    <a:pt x="0" y="69218"/>
                  </a:lnTo>
                  <a:close/>
                </a:path>
              </a:pathLst>
            </a:custGeom>
            <a:solidFill>
              <a:srgbClr val="64CFE4"/>
            </a:solidFill>
          </p:spPr>
          <p:txBody>
            <a:bodyPr/>
            <a:lstStyle/>
            <a:p>
              <a:pPr defTabSz="885231"/>
              <a:endParaRPr lang="en-GB" sz="1743">
                <a:solidFill>
                  <a:prstClr val="black"/>
                </a:solidFill>
                <a:latin typeface="Calibri"/>
              </a:endParaRPr>
            </a:p>
          </p:txBody>
        </p:sp>
        <p:sp>
          <p:nvSpPr>
            <p:cNvPr id="10" name="TextBox 10">
              <a:extLst>
                <a:ext uri="{FF2B5EF4-FFF2-40B4-BE49-F238E27FC236}">
                  <a16:creationId xmlns:a16="http://schemas.microsoft.com/office/drawing/2014/main" id="{AF6B0CAE-D831-FA3F-1C68-3F16295021E6}"/>
                </a:ext>
              </a:extLst>
            </p:cNvPr>
            <p:cNvSpPr txBox="1"/>
            <p:nvPr/>
          </p:nvSpPr>
          <p:spPr>
            <a:xfrm>
              <a:off x="0" y="-19050"/>
              <a:ext cx="69218" cy="88268"/>
            </a:xfrm>
            <a:prstGeom prst="rect">
              <a:avLst/>
            </a:prstGeom>
          </p:spPr>
          <p:txBody>
            <a:bodyPr lIns="49178" tIns="49178" rIns="49178" bIns="49178" rtlCol="0" anchor="ctr"/>
            <a:lstStyle/>
            <a:p>
              <a:pPr algn="ctr" defTabSz="885231">
                <a:lnSpc>
                  <a:spcPts val="1897"/>
                </a:lnSpc>
              </a:pPr>
              <a:endParaRPr sz="1743">
                <a:solidFill>
                  <a:prstClr val="black"/>
                </a:solidFill>
                <a:latin typeface="Calibri"/>
              </a:endParaRPr>
            </a:p>
          </p:txBody>
        </p:sp>
      </p:grpSp>
      <p:grpSp>
        <p:nvGrpSpPr>
          <p:cNvPr id="11" name="Group 11">
            <a:extLst>
              <a:ext uri="{FF2B5EF4-FFF2-40B4-BE49-F238E27FC236}">
                <a16:creationId xmlns:a16="http://schemas.microsoft.com/office/drawing/2014/main" id="{A971C947-51CA-F61F-82DF-1CA6A2CD33EC}"/>
              </a:ext>
            </a:extLst>
          </p:cNvPr>
          <p:cNvGrpSpPr/>
          <p:nvPr/>
        </p:nvGrpSpPr>
        <p:grpSpPr>
          <a:xfrm>
            <a:off x="10152033" y="355497"/>
            <a:ext cx="183625" cy="183625"/>
            <a:chOff x="0" y="0"/>
            <a:chExt cx="67978" cy="67978"/>
          </a:xfrm>
        </p:grpSpPr>
        <p:sp>
          <p:nvSpPr>
            <p:cNvPr id="12" name="Freeform 12">
              <a:extLst>
                <a:ext uri="{FF2B5EF4-FFF2-40B4-BE49-F238E27FC236}">
                  <a16:creationId xmlns:a16="http://schemas.microsoft.com/office/drawing/2014/main" id="{50FB1CBB-E958-B4E9-7771-40FC095B00C4}"/>
                </a:ext>
              </a:extLst>
            </p:cNvPr>
            <p:cNvSpPr/>
            <p:nvPr/>
          </p:nvSpPr>
          <p:spPr>
            <a:xfrm>
              <a:off x="0" y="0"/>
              <a:ext cx="67978" cy="67978"/>
            </a:xfrm>
            <a:custGeom>
              <a:avLst/>
              <a:gdLst/>
              <a:ahLst/>
              <a:cxnLst/>
              <a:rect l="l" t="t" r="r" b="b"/>
              <a:pathLst>
                <a:path w="67978" h="67978">
                  <a:moveTo>
                    <a:pt x="0" y="0"/>
                  </a:moveTo>
                  <a:lnTo>
                    <a:pt x="67978" y="0"/>
                  </a:lnTo>
                  <a:lnTo>
                    <a:pt x="67978" y="67978"/>
                  </a:lnTo>
                  <a:lnTo>
                    <a:pt x="0" y="67978"/>
                  </a:lnTo>
                  <a:close/>
                </a:path>
              </a:pathLst>
            </a:custGeom>
            <a:solidFill>
              <a:srgbClr val="D8C5E6"/>
            </a:solidFill>
          </p:spPr>
          <p:txBody>
            <a:bodyPr/>
            <a:lstStyle/>
            <a:p>
              <a:pPr defTabSz="885231"/>
              <a:endParaRPr lang="en-GB" sz="1743">
                <a:solidFill>
                  <a:prstClr val="black"/>
                </a:solidFill>
                <a:latin typeface="Calibri"/>
              </a:endParaRPr>
            </a:p>
          </p:txBody>
        </p:sp>
        <p:sp>
          <p:nvSpPr>
            <p:cNvPr id="13" name="TextBox 13">
              <a:extLst>
                <a:ext uri="{FF2B5EF4-FFF2-40B4-BE49-F238E27FC236}">
                  <a16:creationId xmlns:a16="http://schemas.microsoft.com/office/drawing/2014/main" id="{42A1C6AC-A2A0-4F1B-06D4-1D52137A5434}"/>
                </a:ext>
              </a:extLst>
            </p:cNvPr>
            <p:cNvSpPr txBox="1"/>
            <p:nvPr/>
          </p:nvSpPr>
          <p:spPr>
            <a:xfrm>
              <a:off x="0" y="-19050"/>
              <a:ext cx="67978" cy="87028"/>
            </a:xfrm>
            <a:prstGeom prst="rect">
              <a:avLst/>
            </a:prstGeom>
          </p:spPr>
          <p:txBody>
            <a:bodyPr lIns="49178" tIns="49178" rIns="49178" bIns="49178" rtlCol="0" anchor="ctr"/>
            <a:lstStyle/>
            <a:p>
              <a:pPr algn="ctr" defTabSz="885231">
                <a:lnSpc>
                  <a:spcPts val="1897"/>
                </a:lnSpc>
              </a:pPr>
              <a:endParaRPr sz="1743">
                <a:solidFill>
                  <a:prstClr val="black"/>
                </a:solidFill>
                <a:latin typeface="Calibri"/>
              </a:endParaRPr>
            </a:p>
          </p:txBody>
        </p:sp>
      </p:grpSp>
      <p:grpSp>
        <p:nvGrpSpPr>
          <p:cNvPr id="14" name="Group 14">
            <a:extLst>
              <a:ext uri="{FF2B5EF4-FFF2-40B4-BE49-F238E27FC236}">
                <a16:creationId xmlns:a16="http://schemas.microsoft.com/office/drawing/2014/main" id="{BD029F4E-A83F-1757-0644-450CD92E8738}"/>
              </a:ext>
            </a:extLst>
          </p:cNvPr>
          <p:cNvGrpSpPr/>
          <p:nvPr/>
        </p:nvGrpSpPr>
        <p:grpSpPr>
          <a:xfrm>
            <a:off x="11328022" y="731859"/>
            <a:ext cx="116753" cy="116753"/>
            <a:chOff x="0" y="0"/>
            <a:chExt cx="43222" cy="43222"/>
          </a:xfrm>
        </p:grpSpPr>
        <p:sp>
          <p:nvSpPr>
            <p:cNvPr id="15" name="Freeform 15">
              <a:extLst>
                <a:ext uri="{FF2B5EF4-FFF2-40B4-BE49-F238E27FC236}">
                  <a16:creationId xmlns:a16="http://schemas.microsoft.com/office/drawing/2014/main" id="{76811CB8-4591-5C10-4C80-E31F94843D39}"/>
                </a:ext>
              </a:extLst>
            </p:cNvPr>
            <p:cNvSpPr/>
            <p:nvPr/>
          </p:nvSpPr>
          <p:spPr>
            <a:xfrm>
              <a:off x="0" y="0"/>
              <a:ext cx="43222" cy="43222"/>
            </a:xfrm>
            <a:custGeom>
              <a:avLst/>
              <a:gdLst/>
              <a:ahLst/>
              <a:cxnLst/>
              <a:rect l="l" t="t" r="r" b="b"/>
              <a:pathLst>
                <a:path w="43222" h="43222">
                  <a:moveTo>
                    <a:pt x="0" y="0"/>
                  </a:moveTo>
                  <a:lnTo>
                    <a:pt x="43222" y="0"/>
                  </a:lnTo>
                  <a:lnTo>
                    <a:pt x="43222" y="43222"/>
                  </a:lnTo>
                  <a:lnTo>
                    <a:pt x="0" y="43222"/>
                  </a:lnTo>
                  <a:close/>
                </a:path>
              </a:pathLst>
            </a:custGeom>
            <a:solidFill>
              <a:srgbClr val="64CFE4"/>
            </a:solidFill>
          </p:spPr>
          <p:txBody>
            <a:bodyPr/>
            <a:lstStyle/>
            <a:p>
              <a:pPr defTabSz="885231"/>
              <a:endParaRPr lang="en-GB" sz="1743">
                <a:solidFill>
                  <a:prstClr val="black"/>
                </a:solidFill>
                <a:latin typeface="Calibri"/>
              </a:endParaRPr>
            </a:p>
          </p:txBody>
        </p:sp>
        <p:sp>
          <p:nvSpPr>
            <p:cNvPr id="16" name="TextBox 16">
              <a:extLst>
                <a:ext uri="{FF2B5EF4-FFF2-40B4-BE49-F238E27FC236}">
                  <a16:creationId xmlns:a16="http://schemas.microsoft.com/office/drawing/2014/main" id="{C65F722A-A8C7-3925-F573-A79E9A0E7681}"/>
                </a:ext>
              </a:extLst>
            </p:cNvPr>
            <p:cNvSpPr txBox="1"/>
            <p:nvPr/>
          </p:nvSpPr>
          <p:spPr>
            <a:xfrm>
              <a:off x="0" y="-19050"/>
              <a:ext cx="43222" cy="62272"/>
            </a:xfrm>
            <a:prstGeom prst="rect">
              <a:avLst/>
            </a:prstGeom>
          </p:spPr>
          <p:txBody>
            <a:bodyPr lIns="49178" tIns="49178" rIns="49178" bIns="49178" rtlCol="0" anchor="ctr"/>
            <a:lstStyle/>
            <a:p>
              <a:pPr algn="ctr" defTabSz="885231">
                <a:lnSpc>
                  <a:spcPts val="1897"/>
                </a:lnSpc>
              </a:pPr>
              <a:endParaRPr sz="1743">
                <a:solidFill>
                  <a:prstClr val="black"/>
                </a:solidFill>
                <a:latin typeface="Calibri"/>
              </a:endParaRPr>
            </a:p>
          </p:txBody>
        </p:sp>
      </p:grpSp>
      <p:sp>
        <p:nvSpPr>
          <p:cNvPr id="20" name="TextBox 20">
            <a:extLst>
              <a:ext uri="{FF2B5EF4-FFF2-40B4-BE49-F238E27FC236}">
                <a16:creationId xmlns:a16="http://schemas.microsoft.com/office/drawing/2014/main" id="{03765CF3-80E0-600F-E42B-B88C52B91889}"/>
              </a:ext>
            </a:extLst>
          </p:cNvPr>
          <p:cNvSpPr txBox="1"/>
          <p:nvPr/>
        </p:nvSpPr>
        <p:spPr>
          <a:xfrm>
            <a:off x="1681773" y="278331"/>
            <a:ext cx="3324301" cy="173958"/>
          </a:xfrm>
          <a:prstGeom prst="rect">
            <a:avLst/>
          </a:prstGeom>
        </p:spPr>
        <p:txBody>
          <a:bodyPr lIns="0" tIns="0" rIns="0" bIns="0" rtlCol="0" anchor="t">
            <a:spAutoFit/>
          </a:bodyPr>
          <a:lstStyle/>
          <a:p>
            <a:pPr defTabSz="885231">
              <a:lnSpc>
                <a:spcPts val="1394"/>
              </a:lnSpc>
            </a:pPr>
            <a:r>
              <a:rPr lang="en-US" sz="1162" b="1" dirty="0">
                <a:solidFill>
                  <a:srgbClr val="FFFFFF"/>
                </a:solidFill>
                <a:latin typeface="Red Hat Display Bold"/>
                <a:ea typeface="Red Hat Display Bold"/>
                <a:cs typeface="Red Hat Display Bold"/>
                <a:sym typeface="Red Hat Display Bold"/>
              </a:rPr>
              <a:t>Better Security Better Care</a:t>
            </a:r>
          </a:p>
        </p:txBody>
      </p:sp>
      <p:sp>
        <p:nvSpPr>
          <p:cNvPr id="21" name="TextBox 21">
            <a:extLst>
              <a:ext uri="{FF2B5EF4-FFF2-40B4-BE49-F238E27FC236}">
                <a16:creationId xmlns:a16="http://schemas.microsoft.com/office/drawing/2014/main" id="{ECA784E6-474A-31D1-898B-7A300F3C121E}"/>
              </a:ext>
            </a:extLst>
          </p:cNvPr>
          <p:cNvSpPr txBox="1"/>
          <p:nvPr/>
        </p:nvSpPr>
        <p:spPr>
          <a:xfrm>
            <a:off x="2061469" y="1118557"/>
            <a:ext cx="6763785" cy="589905"/>
          </a:xfrm>
          <a:prstGeom prst="rect">
            <a:avLst/>
          </a:prstGeom>
        </p:spPr>
        <p:txBody>
          <a:bodyPr lIns="0" tIns="0" rIns="0" bIns="0" rtlCol="0" anchor="t">
            <a:spAutoFit/>
          </a:bodyPr>
          <a:lstStyle/>
          <a:p>
            <a:pPr defTabSz="885231">
              <a:lnSpc>
                <a:spcPts val="4646"/>
              </a:lnSpc>
            </a:pPr>
            <a:r>
              <a:rPr lang="en-US" sz="3871" b="1" dirty="0">
                <a:solidFill>
                  <a:srgbClr val="221C35"/>
                </a:solidFill>
                <a:latin typeface="Red Hat Display Bold"/>
                <a:ea typeface="Red Hat Display Bold"/>
                <a:cs typeface="Red Hat Display Bold"/>
                <a:sym typeface="Red Hat Display Bold"/>
              </a:rPr>
              <a:t>Testing Business Continuity Plans</a:t>
            </a:r>
          </a:p>
        </p:txBody>
      </p:sp>
      <p:sp>
        <p:nvSpPr>
          <p:cNvPr id="23" name="TextBox 23">
            <a:extLst>
              <a:ext uri="{FF2B5EF4-FFF2-40B4-BE49-F238E27FC236}">
                <a16:creationId xmlns:a16="http://schemas.microsoft.com/office/drawing/2014/main" id="{17563312-24A3-1CE2-E5C6-DCA74C9F1694}"/>
              </a:ext>
            </a:extLst>
          </p:cNvPr>
          <p:cNvSpPr txBox="1"/>
          <p:nvPr/>
        </p:nvSpPr>
        <p:spPr>
          <a:xfrm>
            <a:off x="8307223" y="3677948"/>
            <a:ext cx="2678101" cy="193643"/>
          </a:xfrm>
          <a:prstGeom prst="rect">
            <a:avLst/>
          </a:prstGeom>
        </p:spPr>
        <p:txBody>
          <a:bodyPr lIns="0" tIns="0" rIns="0" bIns="0" rtlCol="0" anchor="t">
            <a:spAutoFit/>
          </a:bodyPr>
          <a:lstStyle/>
          <a:p>
            <a:pPr defTabSz="885231">
              <a:lnSpc>
                <a:spcPts val="1394"/>
              </a:lnSpc>
            </a:pPr>
            <a:endParaRPr sz="1743">
              <a:solidFill>
                <a:prstClr val="black"/>
              </a:solidFill>
              <a:latin typeface="Calibri"/>
            </a:endParaRPr>
          </a:p>
        </p:txBody>
      </p:sp>
      <p:sp>
        <p:nvSpPr>
          <p:cNvPr id="27" name="TextBox 26">
            <a:extLst>
              <a:ext uri="{FF2B5EF4-FFF2-40B4-BE49-F238E27FC236}">
                <a16:creationId xmlns:a16="http://schemas.microsoft.com/office/drawing/2014/main" id="{5670730E-8DAF-19A4-0624-A2D18909F5D1}"/>
              </a:ext>
            </a:extLst>
          </p:cNvPr>
          <p:cNvSpPr txBox="1"/>
          <p:nvPr/>
        </p:nvSpPr>
        <p:spPr>
          <a:xfrm>
            <a:off x="2071345" y="2623717"/>
            <a:ext cx="6763785" cy="4260662"/>
          </a:xfrm>
          <a:prstGeom prst="rect">
            <a:avLst/>
          </a:prstGeom>
          <a:noFill/>
        </p:spPr>
        <p:txBody>
          <a:bodyPr wrap="square">
            <a:spAutoFit/>
          </a:bodyPr>
          <a:lstStyle/>
          <a:p>
            <a:pPr defTabSz="885231"/>
            <a:r>
              <a:rPr lang="en-US" sz="2711" dirty="0">
                <a:solidFill>
                  <a:prstClr val="black"/>
                </a:solidFill>
                <a:latin typeface="Calibri"/>
              </a:rPr>
              <a:t>Nationwide power cut</a:t>
            </a:r>
          </a:p>
          <a:p>
            <a:pPr marL="442615" indent="-442615" defTabSz="885231">
              <a:buFont typeface="Arial" panose="020B0604020202020204" pitchFamily="34" charset="0"/>
              <a:buChar char="•"/>
            </a:pPr>
            <a:r>
              <a:rPr lang="en-US" sz="2711" dirty="0">
                <a:solidFill>
                  <a:prstClr val="black"/>
                </a:solidFill>
                <a:latin typeface="Calibri"/>
              </a:rPr>
              <a:t>Can you access your building?</a:t>
            </a:r>
          </a:p>
          <a:p>
            <a:pPr marL="442615" indent="-442615" defTabSz="885231">
              <a:buFont typeface="Arial" panose="020B0604020202020204" pitchFamily="34" charset="0"/>
              <a:buChar char="•"/>
            </a:pPr>
            <a:r>
              <a:rPr lang="en-US" sz="2711" dirty="0">
                <a:solidFill>
                  <a:prstClr val="black"/>
                </a:solidFill>
                <a:latin typeface="Calibri"/>
              </a:rPr>
              <a:t>How long will your devices work?</a:t>
            </a:r>
          </a:p>
          <a:p>
            <a:pPr marL="442615" indent="-442615" defTabSz="885231">
              <a:buFont typeface="Arial" panose="020B0604020202020204" pitchFamily="34" charset="0"/>
              <a:buChar char="•"/>
            </a:pPr>
            <a:r>
              <a:rPr lang="en-US" sz="2711" dirty="0">
                <a:solidFill>
                  <a:prstClr val="black"/>
                </a:solidFill>
                <a:latin typeface="Calibri"/>
              </a:rPr>
              <a:t>Can you access your work documents?</a:t>
            </a:r>
          </a:p>
          <a:p>
            <a:pPr marL="442615" indent="-442615" defTabSz="885231">
              <a:buFont typeface="Arial" panose="020B0604020202020204" pitchFamily="34" charset="0"/>
              <a:buChar char="•"/>
            </a:pPr>
            <a:r>
              <a:rPr lang="en-US" sz="2711" dirty="0">
                <a:solidFill>
                  <a:prstClr val="black"/>
                </a:solidFill>
                <a:latin typeface="Calibri"/>
              </a:rPr>
              <a:t>Can you communicate?</a:t>
            </a:r>
          </a:p>
          <a:p>
            <a:pPr marL="442615" indent="-442615" defTabSz="885231">
              <a:buFont typeface="Arial" panose="020B0604020202020204" pitchFamily="34" charset="0"/>
              <a:buChar char="•"/>
            </a:pPr>
            <a:r>
              <a:rPr lang="en-US" sz="2711" dirty="0">
                <a:solidFill>
                  <a:prstClr val="black"/>
                </a:solidFill>
                <a:latin typeface="Calibri"/>
              </a:rPr>
              <a:t>Can you travel?</a:t>
            </a:r>
          </a:p>
          <a:p>
            <a:pPr marL="442615" indent="-442615" defTabSz="885231">
              <a:buFont typeface="Arial" panose="020B0604020202020204" pitchFamily="34" charset="0"/>
              <a:buChar char="•"/>
            </a:pPr>
            <a:r>
              <a:rPr lang="en-US" sz="2711" dirty="0">
                <a:solidFill>
                  <a:prstClr val="black"/>
                </a:solidFill>
                <a:latin typeface="Calibri"/>
              </a:rPr>
              <a:t>Do any of the people you support require power critical support?</a:t>
            </a:r>
          </a:p>
          <a:p>
            <a:pPr defTabSz="885231"/>
            <a:endParaRPr lang="en-US" sz="2711" dirty="0">
              <a:solidFill>
                <a:prstClr val="black"/>
              </a:solidFill>
              <a:latin typeface="Calibri"/>
            </a:endParaRPr>
          </a:p>
          <a:p>
            <a:pPr marL="442615" indent="-442615" defTabSz="885231">
              <a:buFont typeface="Arial" panose="020B0604020202020204" pitchFamily="34" charset="0"/>
              <a:buChar char="•"/>
            </a:pPr>
            <a:endParaRPr lang="en-GB" sz="2711" dirty="0">
              <a:solidFill>
                <a:prstClr val="black"/>
              </a:solidFill>
              <a:latin typeface="Calibri"/>
            </a:endParaRPr>
          </a:p>
        </p:txBody>
      </p:sp>
    </p:spTree>
    <p:extLst>
      <p:ext uri="{BB962C8B-B14F-4D97-AF65-F5344CB8AC3E}">
        <p14:creationId xmlns:p14="http://schemas.microsoft.com/office/powerpoint/2010/main" val="409944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11294" y="-120152"/>
            <a:ext cx="5293604" cy="7554642"/>
            <a:chOff x="0" y="0"/>
            <a:chExt cx="1959686" cy="2796720"/>
          </a:xfrm>
        </p:grpSpPr>
        <p:sp>
          <p:nvSpPr>
            <p:cNvPr id="3" name="Freeform 3"/>
            <p:cNvSpPr/>
            <p:nvPr/>
          </p:nvSpPr>
          <p:spPr>
            <a:xfrm>
              <a:off x="0" y="0"/>
              <a:ext cx="1959686" cy="2796720"/>
            </a:xfrm>
            <a:custGeom>
              <a:avLst/>
              <a:gdLst/>
              <a:ahLst/>
              <a:cxnLst/>
              <a:rect l="l" t="t" r="r" b="b"/>
              <a:pathLst>
                <a:path w="1959686" h="2796720">
                  <a:moveTo>
                    <a:pt x="0" y="0"/>
                  </a:moveTo>
                  <a:lnTo>
                    <a:pt x="1959686" y="0"/>
                  </a:lnTo>
                  <a:lnTo>
                    <a:pt x="1959686" y="2796720"/>
                  </a:lnTo>
                  <a:lnTo>
                    <a:pt x="0" y="2796720"/>
                  </a:lnTo>
                  <a:close/>
                </a:path>
              </a:pathLst>
            </a:custGeom>
            <a:solidFill>
              <a:srgbClr val="FFFFFF"/>
            </a:solidFill>
          </p:spPr>
          <p:txBody>
            <a:bodyPr/>
            <a:lstStyle/>
            <a:p>
              <a:pPr defTabSz="885231"/>
              <a:endParaRPr lang="en-GB" sz="1743">
                <a:solidFill>
                  <a:prstClr val="black"/>
                </a:solidFill>
                <a:latin typeface="Calibri"/>
              </a:endParaRPr>
            </a:p>
          </p:txBody>
        </p:sp>
        <p:sp>
          <p:nvSpPr>
            <p:cNvPr id="4" name="TextBox 4"/>
            <p:cNvSpPr txBox="1"/>
            <p:nvPr/>
          </p:nvSpPr>
          <p:spPr>
            <a:xfrm>
              <a:off x="0" y="-19050"/>
              <a:ext cx="1959686" cy="2815770"/>
            </a:xfrm>
            <a:prstGeom prst="rect">
              <a:avLst/>
            </a:prstGeom>
          </p:spPr>
          <p:txBody>
            <a:bodyPr lIns="49178" tIns="49178" rIns="49178" bIns="49178" rtlCol="0" anchor="ctr"/>
            <a:lstStyle/>
            <a:p>
              <a:pPr algn="ctr" defTabSz="885231">
                <a:lnSpc>
                  <a:spcPts val="1897"/>
                </a:lnSpc>
              </a:pPr>
              <a:endParaRPr sz="1743">
                <a:solidFill>
                  <a:prstClr val="black"/>
                </a:solidFill>
                <a:latin typeface="Calibri"/>
              </a:endParaRPr>
            </a:p>
          </p:txBody>
        </p:sp>
      </p:grpSp>
      <p:grpSp>
        <p:nvGrpSpPr>
          <p:cNvPr id="5" name="Group 5"/>
          <p:cNvGrpSpPr/>
          <p:nvPr/>
        </p:nvGrpSpPr>
        <p:grpSpPr>
          <a:xfrm>
            <a:off x="3239372" y="-120152"/>
            <a:ext cx="8563844" cy="7554642"/>
            <a:chOff x="0" y="0"/>
            <a:chExt cx="11795109" cy="10405120"/>
          </a:xfrm>
        </p:grpSpPr>
        <p:grpSp>
          <p:nvGrpSpPr>
            <p:cNvPr id="6" name="Group 6"/>
            <p:cNvGrpSpPr/>
            <p:nvPr/>
          </p:nvGrpSpPr>
          <p:grpSpPr>
            <a:xfrm>
              <a:off x="977653" y="0"/>
              <a:ext cx="10817456" cy="10405120"/>
              <a:chOff x="0" y="0"/>
              <a:chExt cx="2907549" cy="2796720"/>
            </a:xfrm>
          </p:grpSpPr>
          <p:sp>
            <p:nvSpPr>
              <p:cNvPr id="7" name="Freeform 7"/>
              <p:cNvSpPr/>
              <p:nvPr/>
            </p:nvSpPr>
            <p:spPr>
              <a:xfrm>
                <a:off x="0" y="0"/>
                <a:ext cx="2907549" cy="2796720"/>
              </a:xfrm>
              <a:custGeom>
                <a:avLst/>
                <a:gdLst/>
                <a:ahLst/>
                <a:cxnLst/>
                <a:rect l="l" t="t" r="r" b="b"/>
                <a:pathLst>
                  <a:path w="2907549" h="2796720">
                    <a:moveTo>
                      <a:pt x="0" y="0"/>
                    </a:moveTo>
                    <a:lnTo>
                      <a:pt x="2907549" y="0"/>
                    </a:lnTo>
                    <a:lnTo>
                      <a:pt x="2907549" y="2796720"/>
                    </a:lnTo>
                    <a:lnTo>
                      <a:pt x="0" y="2796720"/>
                    </a:lnTo>
                    <a:close/>
                  </a:path>
                </a:pathLst>
              </a:custGeom>
              <a:solidFill>
                <a:srgbClr val="A91B8E"/>
              </a:solidFill>
            </p:spPr>
            <p:txBody>
              <a:bodyPr/>
              <a:lstStyle/>
              <a:p>
                <a:pPr defTabSz="885231"/>
                <a:endParaRPr lang="en-GB" sz="1743">
                  <a:solidFill>
                    <a:prstClr val="black"/>
                  </a:solidFill>
                  <a:latin typeface="Calibri"/>
                </a:endParaRPr>
              </a:p>
            </p:txBody>
          </p:sp>
          <p:sp>
            <p:nvSpPr>
              <p:cNvPr id="8" name="TextBox 8"/>
              <p:cNvSpPr txBox="1"/>
              <p:nvPr/>
            </p:nvSpPr>
            <p:spPr>
              <a:xfrm>
                <a:off x="0" y="-19050"/>
                <a:ext cx="2907549" cy="2815770"/>
              </a:xfrm>
              <a:prstGeom prst="rect">
                <a:avLst/>
              </a:prstGeom>
            </p:spPr>
            <p:txBody>
              <a:bodyPr lIns="49178" tIns="49178" rIns="49178" bIns="49178" rtlCol="0" anchor="ctr"/>
              <a:lstStyle/>
              <a:p>
                <a:pPr algn="ctr" defTabSz="885231">
                  <a:lnSpc>
                    <a:spcPts val="1897"/>
                  </a:lnSpc>
                </a:pPr>
                <a:endParaRPr sz="1743">
                  <a:solidFill>
                    <a:prstClr val="black"/>
                  </a:solidFill>
                  <a:latin typeface="Calibri"/>
                </a:endParaRPr>
              </a:p>
            </p:txBody>
          </p:sp>
        </p:grpSp>
        <p:grpSp>
          <p:nvGrpSpPr>
            <p:cNvPr id="9" name="Group 9"/>
            <p:cNvGrpSpPr/>
            <p:nvPr/>
          </p:nvGrpSpPr>
          <p:grpSpPr>
            <a:xfrm>
              <a:off x="3757362" y="3254069"/>
              <a:ext cx="252250" cy="252250"/>
              <a:chOff x="0" y="0"/>
              <a:chExt cx="57223" cy="57223"/>
            </a:xfrm>
          </p:grpSpPr>
          <p:sp>
            <p:nvSpPr>
              <p:cNvPr id="10" name="Freeform 10"/>
              <p:cNvSpPr/>
              <p:nvPr/>
            </p:nvSpPr>
            <p:spPr>
              <a:xfrm>
                <a:off x="0" y="0"/>
                <a:ext cx="57223" cy="57223"/>
              </a:xfrm>
              <a:custGeom>
                <a:avLst/>
                <a:gdLst/>
                <a:ahLst/>
                <a:cxnLst/>
                <a:rect l="l" t="t" r="r" b="b"/>
                <a:pathLst>
                  <a:path w="57223" h="57223">
                    <a:moveTo>
                      <a:pt x="0" y="0"/>
                    </a:moveTo>
                    <a:lnTo>
                      <a:pt x="57223" y="0"/>
                    </a:lnTo>
                    <a:lnTo>
                      <a:pt x="57223" y="57223"/>
                    </a:lnTo>
                    <a:lnTo>
                      <a:pt x="0" y="57223"/>
                    </a:lnTo>
                    <a:close/>
                  </a:path>
                </a:pathLst>
              </a:custGeom>
              <a:solidFill>
                <a:srgbClr val="64CFE4"/>
              </a:solidFill>
            </p:spPr>
            <p:txBody>
              <a:bodyPr/>
              <a:lstStyle/>
              <a:p>
                <a:pPr defTabSz="885231"/>
                <a:endParaRPr lang="en-GB" sz="1743">
                  <a:solidFill>
                    <a:prstClr val="black"/>
                  </a:solidFill>
                  <a:latin typeface="Calibri"/>
                </a:endParaRPr>
              </a:p>
            </p:txBody>
          </p:sp>
          <p:sp>
            <p:nvSpPr>
              <p:cNvPr id="11" name="TextBox 11"/>
              <p:cNvSpPr txBox="1"/>
              <p:nvPr/>
            </p:nvSpPr>
            <p:spPr>
              <a:xfrm>
                <a:off x="0" y="-9525"/>
                <a:ext cx="57223" cy="66748"/>
              </a:xfrm>
              <a:prstGeom prst="rect">
                <a:avLst/>
              </a:prstGeom>
            </p:spPr>
            <p:txBody>
              <a:bodyPr lIns="49178" tIns="49178" rIns="49178" bIns="49178" rtlCol="0" anchor="ctr"/>
              <a:lstStyle/>
              <a:p>
                <a:pPr algn="ctr" defTabSz="885231">
                  <a:lnSpc>
                    <a:spcPts val="1354"/>
                  </a:lnSpc>
                </a:pPr>
                <a:endParaRPr sz="1743">
                  <a:solidFill>
                    <a:prstClr val="black"/>
                  </a:solidFill>
                  <a:latin typeface="Calibri"/>
                </a:endParaRPr>
              </a:p>
            </p:txBody>
          </p:sp>
        </p:grpSp>
        <p:grpSp>
          <p:nvGrpSpPr>
            <p:cNvPr id="12" name="Group 12"/>
            <p:cNvGrpSpPr/>
            <p:nvPr/>
          </p:nvGrpSpPr>
          <p:grpSpPr>
            <a:xfrm>
              <a:off x="4520500" y="2595402"/>
              <a:ext cx="132604" cy="132604"/>
              <a:chOff x="0" y="0"/>
              <a:chExt cx="30081" cy="30081"/>
            </a:xfrm>
          </p:grpSpPr>
          <p:sp>
            <p:nvSpPr>
              <p:cNvPr id="13" name="Freeform 13"/>
              <p:cNvSpPr/>
              <p:nvPr/>
            </p:nvSpPr>
            <p:spPr>
              <a:xfrm>
                <a:off x="0" y="0"/>
                <a:ext cx="30081" cy="30081"/>
              </a:xfrm>
              <a:custGeom>
                <a:avLst/>
                <a:gdLst/>
                <a:ahLst/>
                <a:cxnLst/>
                <a:rect l="l" t="t" r="r" b="b"/>
                <a:pathLst>
                  <a:path w="30081" h="30081">
                    <a:moveTo>
                      <a:pt x="0" y="0"/>
                    </a:moveTo>
                    <a:lnTo>
                      <a:pt x="30081" y="0"/>
                    </a:lnTo>
                    <a:lnTo>
                      <a:pt x="30081" y="30081"/>
                    </a:lnTo>
                    <a:lnTo>
                      <a:pt x="0" y="30081"/>
                    </a:lnTo>
                    <a:close/>
                  </a:path>
                </a:pathLst>
              </a:custGeom>
              <a:solidFill>
                <a:srgbClr val="FFB71A"/>
              </a:solidFill>
            </p:spPr>
            <p:txBody>
              <a:bodyPr/>
              <a:lstStyle/>
              <a:p>
                <a:pPr defTabSz="885231"/>
                <a:endParaRPr lang="en-GB" sz="1743">
                  <a:solidFill>
                    <a:prstClr val="black"/>
                  </a:solidFill>
                  <a:latin typeface="Calibri"/>
                </a:endParaRPr>
              </a:p>
            </p:txBody>
          </p:sp>
          <p:sp>
            <p:nvSpPr>
              <p:cNvPr id="14" name="TextBox 14"/>
              <p:cNvSpPr txBox="1"/>
              <p:nvPr/>
            </p:nvSpPr>
            <p:spPr>
              <a:xfrm>
                <a:off x="0" y="-9525"/>
                <a:ext cx="30081" cy="39606"/>
              </a:xfrm>
              <a:prstGeom prst="rect">
                <a:avLst/>
              </a:prstGeom>
            </p:spPr>
            <p:txBody>
              <a:bodyPr lIns="49178" tIns="49178" rIns="49178" bIns="49178" rtlCol="0" anchor="ctr"/>
              <a:lstStyle/>
              <a:p>
                <a:pPr algn="ctr" defTabSz="885231">
                  <a:lnSpc>
                    <a:spcPts val="1354"/>
                  </a:lnSpc>
                </a:pPr>
                <a:endParaRPr sz="1743">
                  <a:solidFill>
                    <a:prstClr val="black"/>
                  </a:solidFill>
                  <a:latin typeface="Calibri"/>
                </a:endParaRPr>
              </a:p>
            </p:txBody>
          </p:sp>
        </p:grpSp>
        <p:grpSp>
          <p:nvGrpSpPr>
            <p:cNvPr id="15" name="Group 15"/>
            <p:cNvGrpSpPr/>
            <p:nvPr/>
          </p:nvGrpSpPr>
          <p:grpSpPr>
            <a:xfrm>
              <a:off x="9121282" y="6946801"/>
              <a:ext cx="287338" cy="287338"/>
              <a:chOff x="0" y="0"/>
              <a:chExt cx="65182" cy="65182"/>
            </a:xfrm>
          </p:grpSpPr>
          <p:sp>
            <p:nvSpPr>
              <p:cNvPr id="16" name="Freeform 16"/>
              <p:cNvSpPr/>
              <p:nvPr/>
            </p:nvSpPr>
            <p:spPr>
              <a:xfrm>
                <a:off x="0" y="0"/>
                <a:ext cx="65182" cy="65182"/>
              </a:xfrm>
              <a:custGeom>
                <a:avLst/>
                <a:gdLst/>
                <a:ahLst/>
                <a:cxnLst/>
                <a:rect l="l" t="t" r="r" b="b"/>
                <a:pathLst>
                  <a:path w="65182" h="65182">
                    <a:moveTo>
                      <a:pt x="0" y="0"/>
                    </a:moveTo>
                    <a:lnTo>
                      <a:pt x="65182" y="0"/>
                    </a:lnTo>
                    <a:lnTo>
                      <a:pt x="65182" y="65182"/>
                    </a:lnTo>
                    <a:lnTo>
                      <a:pt x="0" y="65182"/>
                    </a:lnTo>
                    <a:close/>
                  </a:path>
                </a:pathLst>
              </a:custGeom>
              <a:solidFill>
                <a:srgbClr val="D8C5E6"/>
              </a:solidFill>
            </p:spPr>
            <p:txBody>
              <a:bodyPr/>
              <a:lstStyle/>
              <a:p>
                <a:pPr defTabSz="885231"/>
                <a:endParaRPr lang="en-GB" sz="1743">
                  <a:solidFill>
                    <a:prstClr val="black"/>
                  </a:solidFill>
                  <a:latin typeface="Calibri"/>
                </a:endParaRPr>
              </a:p>
            </p:txBody>
          </p:sp>
          <p:sp>
            <p:nvSpPr>
              <p:cNvPr id="17" name="TextBox 17"/>
              <p:cNvSpPr txBox="1"/>
              <p:nvPr/>
            </p:nvSpPr>
            <p:spPr>
              <a:xfrm>
                <a:off x="0" y="-9525"/>
                <a:ext cx="65182" cy="74707"/>
              </a:xfrm>
              <a:prstGeom prst="rect">
                <a:avLst/>
              </a:prstGeom>
            </p:spPr>
            <p:txBody>
              <a:bodyPr lIns="49178" tIns="49178" rIns="49178" bIns="49178" rtlCol="0" anchor="ctr"/>
              <a:lstStyle/>
              <a:p>
                <a:pPr algn="ctr" defTabSz="885231">
                  <a:lnSpc>
                    <a:spcPts val="1354"/>
                  </a:lnSpc>
                </a:pPr>
                <a:endParaRPr sz="1743">
                  <a:solidFill>
                    <a:prstClr val="black"/>
                  </a:solidFill>
                  <a:latin typeface="Calibri"/>
                </a:endParaRPr>
              </a:p>
            </p:txBody>
          </p:sp>
        </p:grpSp>
        <p:grpSp>
          <p:nvGrpSpPr>
            <p:cNvPr id="18" name="Group 18"/>
            <p:cNvGrpSpPr/>
            <p:nvPr/>
          </p:nvGrpSpPr>
          <p:grpSpPr>
            <a:xfrm>
              <a:off x="8312151" y="7775478"/>
              <a:ext cx="189781" cy="189781"/>
              <a:chOff x="0" y="0"/>
              <a:chExt cx="43052" cy="43052"/>
            </a:xfrm>
          </p:grpSpPr>
          <p:sp>
            <p:nvSpPr>
              <p:cNvPr id="19" name="Freeform 19"/>
              <p:cNvSpPr/>
              <p:nvPr/>
            </p:nvSpPr>
            <p:spPr>
              <a:xfrm>
                <a:off x="0" y="0"/>
                <a:ext cx="43052" cy="43052"/>
              </a:xfrm>
              <a:custGeom>
                <a:avLst/>
                <a:gdLst/>
                <a:ahLst/>
                <a:cxnLst/>
                <a:rect l="l" t="t" r="r" b="b"/>
                <a:pathLst>
                  <a:path w="43052" h="43052">
                    <a:moveTo>
                      <a:pt x="0" y="0"/>
                    </a:moveTo>
                    <a:lnTo>
                      <a:pt x="43052" y="0"/>
                    </a:lnTo>
                    <a:lnTo>
                      <a:pt x="43052" y="43052"/>
                    </a:lnTo>
                    <a:lnTo>
                      <a:pt x="0" y="43052"/>
                    </a:lnTo>
                    <a:close/>
                  </a:path>
                </a:pathLst>
              </a:custGeom>
              <a:solidFill>
                <a:srgbClr val="FFB71A"/>
              </a:solidFill>
            </p:spPr>
            <p:txBody>
              <a:bodyPr/>
              <a:lstStyle/>
              <a:p>
                <a:pPr defTabSz="885231"/>
                <a:endParaRPr lang="en-GB" sz="1743">
                  <a:solidFill>
                    <a:prstClr val="black"/>
                  </a:solidFill>
                  <a:latin typeface="Calibri"/>
                </a:endParaRPr>
              </a:p>
            </p:txBody>
          </p:sp>
          <p:sp>
            <p:nvSpPr>
              <p:cNvPr id="20" name="TextBox 20"/>
              <p:cNvSpPr txBox="1"/>
              <p:nvPr/>
            </p:nvSpPr>
            <p:spPr>
              <a:xfrm>
                <a:off x="0" y="-9525"/>
                <a:ext cx="43052" cy="52577"/>
              </a:xfrm>
              <a:prstGeom prst="rect">
                <a:avLst/>
              </a:prstGeom>
            </p:spPr>
            <p:txBody>
              <a:bodyPr lIns="49178" tIns="49178" rIns="49178" bIns="49178" rtlCol="0" anchor="ctr"/>
              <a:lstStyle/>
              <a:p>
                <a:pPr algn="ctr" defTabSz="885231">
                  <a:lnSpc>
                    <a:spcPts val="1354"/>
                  </a:lnSpc>
                </a:pPr>
                <a:endParaRPr sz="1743">
                  <a:solidFill>
                    <a:prstClr val="black"/>
                  </a:solidFill>
                  <a:latin typeface="Calibri"/>
                </a:endParaRPr>
              </a:p>
            </p:txBody>
          </p:sp>
        </p:grpSp>
        <p:grpSp>
          <p:nvGrpSpPr>
            <p:cNvPr id="21" name="Group 21"/>
            <p:cNvGrpSpPr/>
            <p:nvPr/>
          </p:nvGrpSpPr>
          <p:grpSpPr>
            <a:xfrm>
              <a:off x="488827" y="2483593"/>
              <a:ext cx="488827" cy="488827"/>
              <a:chOff x="0" y="0"/>
              <a:chExt cx="131388" cy="131388"/>
            </a:xfrm>
          </p:grpSpPr>
          <p:sp>
            <p:nvSpPr>
              <p:cNvPr id="22" name="Freeform 22"/>
              <p:cNvSpPr/>
              <p:nvPr/>
            </p:nvSpPr>
            <p:spPr>
              <a:xfrm>
                <a:off x="0" y="0"/>
                <a:ext cx="131388" cy="131388"/>
              </a:xfrm>
              <a:custGeom>
                <a:avLst/>
                <a:gdLst/>
                <a:ahLst/>
                <a:cxnLst/>
                <a:rect l="l" t="t" r="r" b="b"/>
                <a:pathLst>
                  <a:path w="131388" h="131388">
                    <a:moveTo>
                      <a:pt x="0" y="0"/>
                    </a:moveTo>
                    <a:lnTo>
                      <a:pt x="131388" y="0"/>
                    </a:lnTo>
                    <a:lnTo>
                      <a:pt x="131388" y="131388"/>
                    </a:lnTo>
                    <a:lnTo>
                      <a:pt x="0" y="131388"/>
                    </a:lnTo>
                    <a:close/>
                  </a:path>
                </a:pathLst>
              </a:custGeom>
              <a:solidFill>
                <a:srgbClr val="A91B8E"/>
              </a:solidFill>
            </p:spPr>
            <p:txBody>
              <a:bodyPr/>
              <a:lstStyle/>
              <a:p>
                <a:pPr defTabSz="885231"/>
                <a:endParaRPr lang="en-GB" sz="1743">
                  <a:solidFill>
                    <a:prstClr val="black"/>
                  </a:solidFill>
                  <a:latin typeface="Calibri"/>
                </a:endParaRPr>
              </a:p>
            </p:txBody>
          </p:sp>
          <p:sp>
            <p:nvSpPr>
              <p:cNvPr id="23" name="TextBox 23"/>
              <p:cNvSpPr txBox="1"/>
              <p:nvPr/>
            </p:nvSpPr>
            <p:spPr>
              <a:xfrm>
                <a:off x="0" y="-9525"/>
                <a:ext cx="131388" cy="140913"/>
              </a:xfrm>
              <a:prstGeom prst="rect">
                <a:avLst/>
              </a:prstGeom>
            </p:spPr>
            <p:txBody>
              <a:bodyPr lIns="49178" tIns="49178" rIns="49178" bIns="49178" rtlCol="0" anchor="ctr"/>
              <a:lstStyle/>
              <a:p>
                <a:pPr algn="ctr" defTabSz="885231">
                  <a:lnSpc>
                    <a:spcPts val="1354"/>
                  </a:lnSpc>
                </a:pPr>
                <a:endParaRPr sz="1743">
                  <a:solidFill>
                    <a:prstClr val="black"/>
                  </a:solidFill>
                  <a:latin typeface="Calibri"/>
                </a:endParaRPr>
              </a:p>
            </p:txBody>
          </p:sp>
        </p:grpSp>
        <p:grpSp>
          <p:nvGrpSpPr>
            <p:cNvPr id="24" name="Group 24"/>
            <p:cNvGrpSpPr/>
            <p:nvPr/>
          </p:nvGrpSpPr>
          <p:grpSpPr>
            <a:xfrm>
              <a:off x="488827" y="5324131"/>
              <a:ext cx="488827" cy="488827"/>
              <a:chOff x="0" y="0"/>
              <a:chExt cx="131388" cy="131388"/>
            </a:xfrm>
          </p:grpSpPr>
          <p:sp>
            <p:nvSpPr>
              <p:cNvPr id="25" name="Freeform 25"/>
              <p:cNvSpPr/>
              <p:nvPr/>
            </p:nvSpPr>
            <p:spPr>
              <a:xfrm>
                <a:off x="0" y="0"/>
                <a:ext cx="131388" cy="131388"/>
              </a:xfrm>
              <a:custGeom>
                <a:avLst/>
                <a:gdLst/>
                <a:ahLst/>
                <a:cxnLst/>
                <a:rect l="l" t="t" r="r" b="b"/>
                <a:pathLst>
                  <a:path w="131388" h="131388">
                    <a:moveTo>
                      <a:pt x="0" y="0"/>
                    </a:moveTo>
                    <a:lnTo>
                      <a:pt x="131388" y="0"/>
                    </a:lnTo>
                    <a:lnTo>
                      <a:pt x="131388" y="131388"/>
                    </a:lnTo>
                    <a:lnTo>
                      <a:pt x="0" y="131388"/>
                    </a:lnTo>
                    <a:close/>
                  </a:path>
                </a:pathLst>
              </a:custGeom>
              <a:solidFill>
                <a:srgbClr val="A91B8E"/>
              </a:solidFill>
            </p:spPr>
            <p:txBody>
              <a:bodyPr/>
              <a:lstStyle/>
              <a:p>
                <a:pPr defTabSz="885231"/>
                <a:endParaRPr lang="en-GB" sz="1743">
                  <a:solidFill>
                    <a:prstClr val="black"/>
                  </a:solidFill>
                  <a:latin typeface="Calibri"/>
                </a:endParaRPr>
              </a:p>
            </p:txBody>
          </p:sp>
          <p:sp>
            <p:nvSpPr>
              <p:cNvPr id="26" name="TextBox 26"/>
              <p:cNvSpPr txBox="1"/>
              <p:nvPr/>
            </p:nvSpPr>
            <p:spPr>
              <a:xfrm>
                <a:off x="0" y="-9525"/>
                <a:ext cx="131388" cy="140913"/>
              </a:xfrm>
              <a:prstGeom prst="rect">
                <a:avLst/>
              </a:prstGeom>
            </p:spPr>
            <p:txBody>
              <a:bodyPr lIns="49178" tIns="49178" rIns="49178" bIns="49178" rtlCol="0" anchor="ctr"/>
              <a:lstStyle/>
              <a:p>
                <a:pPr algn="ctr" defTabSz="885231">
                  <a:lnSpc>
                    <a:spcPts val="1354"/>
                  </a:lnSpc>
                </a:pPr>
                <a:endParaRPr sz="1743">
                  <a:solidFill>
                    <a:prstClr val="black"/>
                  </a:solidFill>
                  <a:latin typeface="Calibri"/>
                </a:endParaRPr>
              </a:p>
            </p:txBody>
          </p:sp>
        </p:grpSp>
        <p:grpSp>
          <p:nvGrpSpPr>
            <p:cNvPr id="27" name="Group 27"/>
            <p:cNvGrpSpPr/>
            <p:nvPr/>
          </p:nvGrpSpPr>
          <p:grpSpPr>
            <a:xfrm>
              <a:off x="488827" y="5812958"/>
              <a:ext cx="488827" cy="488827"/>
              <a:chOff x="0" y="0"/>
              <a:chExt cx="131388" cy="131388"/>
            </a:xfrm>
          </p:grpSpPr>
          <p:sp>
            <p:nvSpPr>
              <p:cNvPr id="28" name="Freeform 28"/>
              <p:cNvSpPr/>
              <p:nvPr/>
            </p:nvSpPr>
            <p:spPr>
              <a:xfrm>
                <a:off x="0" y="0"/>
                <a:ext cx="131388" cy="131388"/>
              </a:xfrm>
              <a:custGeom>
                <a:avLst/>
                <a:gdLst/>
                <a:ahLst/>
                <a:cxnLst/>
                <a:rect l="l" t="t" r="r" b="b"/>
                <a:pathLst>
                  <a:path w="131388" h="131388">
                    <a:moveTo>
                      <a:pt x="0" y="0"/>
                    </a:moveTo>
                    <a:lnTo>
                      <a:pt x="131388" y="0"/>
                    </a:lnTo>
                    <a:lnTo>
                      <a:pt x="131388" y="131388"/>
                    </a:lnTo>
                    <a:lnTo>
                      <a:pt x="0" y="131388"/>
                    </a:lnTo>
                    <a:close/>
                  </a:path>
                </a:pathLst>
              </a:custGeom>
              <a:solidFill>
                <a:srgbClr val="A91B8E"/>
              </a:solidFill>
            </p:spPr>
            <p:txBody>
              <a:bodyPr/>
              <a:lstStyle/>
              <a:p>
                <a:pPr defTabSz="885231"/>
                <a:endParaRPr lang="en-GB" sz="1743">
                  <a:solidFill>
                    <a:prstClr val="black"/>
                  </a:solidFill>
                  <a:latin typeface="Calibri"/>
                </a:endParaRPr>
              </a:p>
            </p:txBody>
          </p:sp>
          <p:sp>
            <p:nvSpPr>
              <p:cNvPr id="29" name="TextBox 29"/>
              <p:cNvSpPr txBox="1"/>
              <p:nvPr/>
            </p:nvSpPr>
            <p:spPr>
              <a:xfrm>
                <a:off x="0" y="-9525"/>
                <a:ext cx="131388" cy="140913"/>
              </a:xfrm>
              <a:prstGeom prst="rect">
                <a:avLst/>
              </a:prstGeom>
            </p:spPr>
            <p:txBody>
              <a:bodyPr lIns="49178" tIns="49178" rIns="49178" bIns="49178" rtlCol="0" anchor="ctr"/>
              <a:lstStyle/>
              <a:p>
                <a:pPr algn="ctr" defTabSz="885231">
                  <a:lnSpc>
                    <a:spcPts val="1354"/>
                  </a:lnSpc>
                </a:pPr>
                <a:endParaRPr sz="1743">
                  <a:solidFill>
                    <a:prstClr val="black"/>
                  </a:solidFill>
                  <a:latin typeface="Calibri"/>
                </a:endParaRPr>
              </a:p>
            </p:txBody>
          </p:sp>
        </p:grpSp>
        <p:grpSp>
          <p:nvGrpSpPr>
            <p:cNvPr id="30" name="Group 30"/>
            <p:cNvGrpSpPr/>
            <p:nvPr/>
          </p:nvGrpSpPr>
          <p:grpSpPr>
            <a:xfrm>
              <a:off x="0" y="5812958"/>
              <a:ext cx="488827" cy="488827"/>
              <a:chOff x="0" y="0"/>
              <a:chExt cx="131388" cy="131388"/>
            </a:xfrm>
          </p:grpSpPr>
          <p:sp>
            <p:nvSpPr>
              <p:cNvPr id="31" name="Freeform 31"/>
              <p:cNvSpPr/>
              <p:nvPr/>
            </p:nvSpPr>
            <p:spPr>
              <a:xfrm>
                <a:off x="0" y="0"/>
                <a:ext cx="131388" cy="131388"/>
              </a:xfrm>
              <a:custGeom>
                <a:avLst/>
                <a:gdLst/>
                <a:ahLst/>
                <a:cxnLst/>
                <a:rect l="l" t="t" r="r" b="b"/>
                <a:pathLst>
                  <a:path w="131388" h="131388">
                    <a:moveTo>
                      <a:pt x="0" y="0"/>
                    </a:moveTo>
                    <a:lnTo>
                      <a:pt x="131388" y="0"/>
                    </a:lnTo>
                    <a:lnTo>
                      <a:pt x="131388" y="131388"/>
                    </a:lnTo>
                    <a:lnTo>
                      <a:pt x="0" y="131388"/>
                    </a:lnTo>
                    <a:close/>
                  </a:path>
                </a:pathLst>
              </a:custGeom>
              <a:solidFill>
                <a:srgbClr val="A91B8E"/>
              </a:solidFill>
            </p:spPr>
            <p:txBody>
              <a:bodyPr/>
              <a:lstStyle/>
              <a:p>
                <a:pPr defTabSz="885231"/>
                <a:endParaRPr lang="en-GB" sz="1743">
                  <a:solidFill>
                    <a:prstClr val="black"/>
                  </a:solidFill>
                  <a:latin typeface="Calibri"/>
                </a:endParaRPr>
              </a:p>
            </p:txBody>
          </p:sp>
          <p:sp>
            <p:nvSpPr>
              <p:cNvPr id="32" name="TextBox 32"/>
              <p:cNvSpPr txBox="1"/>
              <p:nvPr/>
            </p:nvSpPr>
            <p:spPr>
              <a:xfrm>
                <a:off x="0" y="-9525"/>
                <a:ext cx="131388" cy="140913"/>
              </a:xfrm>
              <a:prstGeom prst="rect">
                <a:avLst/>
              </a:prstGeom>
            </p:spPr>
            <p:txBody>
              <a:bodyPr lIns="49178" tIns="49178" rIns="49178" bIns="49178" rtlCol="0" anchor="ctr"/>
              <a:lstStyle/>
              <a:p>
                <a:pPr algn="ctr" defTabSz="885231">
                  <a:lnSpc>
                    <a:spcPts val="1354"/>
                  </a:lnSpc>
                </a:pPr>
                <a:endParaRPr sz="1743">
                  <a:solidFill>
                    <a:prstClr val="black"/>
                  </a:solidFill>
                  <a:latin typeface="Calibri"/>
                </a:endParaRPr>
              </a:p>
            </p:txBody>
          </p:sp>
        </p:grpSp>
      </p:grpSp>
      <p:sp>
        <p:nvSpPr>
          <p:cNvPr id="33" name="Freeform 33"/>
          <p:cNvSpPr/>
          <p:nvPr/>
        </p:nvSpPr>
        <p:spPr>
          <a:xfrm>
            <a:off x="7281908" y="2966746"/>
            <a:ext cx="1348209" cy="1380846"/>
          </a:xfrm>
          <a:custGeom>
            <a:avLst/>
            <a:gdLst/>
            <a:ahLst/>
            <a:cxnLst/>
            <a:rect l="l" t="t" r="r" b="b"/>
            <a:pathLst>
              <a:path w="1392681" h="1426395">
                <a:moveTo>
                  <a:pt x="0" y="0"/>
                </a:moveTo>
                <a:lnTo>
                  <a:pt x="1392681" y="0"/>
                </a:lnTo>
                <a:lnTo>
                  <a:pt x="1392681" y="1426396"/>
                </a:lnTo>
                <a:lnTo>
                  <a:pt x="0" y="14263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885231"/>
            <a:endParaRPr lang="en-GB" sz="1743">
              <a:solidFill>
                <a:prstClr val="black"/>
              </a:solidFill>
              <a:latin typeface="Calibri"/>
            </a:endParaRPr>
          </a:p>
        </p:txBody>
      </p:sp>
      <p:sp>
        <p:nvSpPr>
          <p:cNvPr id="34" name="Freeform 34"/>
          <p:cNvSpPr/>
          <p:nvPr/>
        </p:nvSpPr>
        <p:spPr>
          <a:xfrm>
            <a:off x="1681773" y="354913"/>
            <a:ext cx="1258405" cy="2347857"/>
          </a:xfrm>
          <a:custGeom>
            <a:avLst/>
            <a:gdLst/>
            <a:ahLst/>
            <a:cxnLst/>
            <a:rect l="l" t="t" r="r" b="b"/>
            <a:pathLst>
              <a:path w="1299915" h="2425304">
                <a:moveTo>
                  <a:pt x="0" y="0"/>
                </a:moveTo>
                <a:lnTo>
                  <a:pt x="1299915" y="0"/>
                </a:lnTo>
                <a:lnTo>
                  <a:pt x="1299915" y="2425304"/>
                </a:lnTo>
                <a:lnTo>
                  <a:pt x="0" y="24253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85231"/>
            <a:endParaRPr lang="en-GB" sz="1743">
              <a:solidFill>
                <a:prstClr val="black"/>
              </a:solidFill>
              <a:latin typeface="Calibri"/>
            </a:endParaRPr>
          </a:p>
        </p:txBody>
      </p:sp>
      <p:sp>
        <p:nvSpPr>
          <p:cNvPr id="35" name="TextBox 35"/>
          <p:cNvSpPr txBox="1"/>
          <p:nvPr/>
        </p:nvSpPr>
        <p:spPr>
          <a:xfrm>
            <a:off x="1681772" y="6219611"/>
            <a:ext cx="2036101" cy="394652"/>
          </a:xfrm>
          <a:prstGeom prst="rect">
            <a:avLst/>
          </a:prstGeom>
        </p:spPr>
        <p:txBody>
          <a:bodyPr lIns="0" tIns="0" rIns="0" bIns="0" rtlCol="0" anchor="t">
            <a:spAutoFit/>
          </a:bodyPr>
          <a:lstStyle/>
          <a:p>
            <a:pPr defTabSz="885231">
              <a:lnSpc>
                <a:spcPts val="1626"/>
              </a:lnSpc>
            </a:pPr>
            <a:r>
              <a:rPr lang="en-US" sz="1162" b="1" dirty="0">
                <a:solidFill>
                  <a:srgbClr val="A91B8E"/>
                </a:solidFill>
                <a:latin typeface="Red Hat Display Bold"/>
                <a:ea typeface="Red Hat Display Bold"/>
                <a:cs typeface="Red Hat Display Bold"/>
                <a:sym typeface="Red Hat Display Bold"/>
              </a:rPr>
              <a:t>digitalsocialcare.co.uk</a:t>
            </a:r>
          </a:p>
          <a:p>
            <a:pPr defTabSz="885231">
              <a:lnSpc>
                <a:spcPts val="1626"/>
              </a:lnSpc>
            </a:pPr>
            <a:r>
              <a:rPr lang="en-US" sz="1162" b="1" dirty="0">
                <a:solidFill>
                  <a:srgbClr val="A91B8E"/>
                </a:solidFill>
                <a:latin typeface="Red Hat Display Bold"/>
                <a:ea typeface="Red Hat Display Bold"/>
                <a:cs typeface="Red Hat Display Bold"/>
                <a:sym typeface="Red Hat Display Bold"/>
              </a:rPr>
              <a:t>/bettersecuritybettercare</a:t>
            </a:r>
          </a:p>
        </p:txBody>
      </p:sp>
      <p:sp>
        <p:nvSpPr>
          <p:cNvPr id="36" name="TextBox 35">
            <a:extLst>
              <a:ext uri="{FF2B5EF4-FFF2-40B4-BE49-F238E27FC236}">
                <a16:creationId xmlns:a16="http://schemas.microsoft.com/office/drawing/2014/main" id="{1057384B-989B-6686-4C35-7CE24A16BC66}"/>
              </a:ext>
            </a:extLst>
          </p:cNvPr>
          <p:cNvSpPr txBox="1"/>
          <p:nvPr/>
        </p:nvSpPr>
        <p:spPr>
          <a:xfrm>
            <a:off x="1681772" y="2860359"/>
            <a:ext cx="2036101" cy="424603"/>
          </a:xfrm>
          <a:prstGeom prst="rect">
            <a:avLst/>
          </a:prstGeom>
        </p:spPr>
        <p:txBody>
          <a:bodyPr lIns="0" tIns="0" rIns="0" bIns="0" rtlCol="0" anchor="t">
            <a:spAutoFit/>
          </a:bodyPr>
          <a:lstStyle/>
          <a:p>
            <a:pPr defTabSz="885231">
              <a:lnSpc>
                <a:spcPts val="1626"/>
              </a:lnSpc>
            </a:pPr>
            <a:r>
              <a:rPr lang="en-US" sz="1936" b="1" dirty="0">
                <a:solidFill>
                  <a:srgbClr val="A91B8E"/>
                </a:solidFill>
                <a:latin typeface="Red Hat Display Bold"/>
                <a:ea typeface="Red Hat Display Bold"/>
                <a:cs typeface="Red Hat Display Bold"/>
                <a:sym typeface="Red Hat Display Bold"/>
              </a:rPr>
              <a:t>Baz </a:t>
            </a:r>
            <a:r>
              <a:rPr lang="en-GB" sz="1936" b="1" dirty="0">
                <a:solidFill>
                  <a:srgbClr val="A91B8E"/>
                </a:solidFill>
                <a:latin typeface="Red Hat Display Bold"/>
              </a:rPr>
              <a:t>Kanabar</a:t>
            </a:r>
            <a:r>
              <a:rPr lang="en-US" sz="1936" b="1" dirty="0">
                <a:solidFill>
                  <a:srgbClr val="A91B8E"/>
                </a:solidFill>
                <a:latin typeface="Red Hat Display Bold"/>
                <a:ea typeface="Red Hat Display Bold"/>
                <a:cs typeface="Red Hat Display Bold"/>
                <a:sym typeface="Red Hat Display Bold"/>
              </a:rPr>
              <a:t> </a:t>
            </a:r>
          </a:p>
          <a:p>
            <a:pPr defTabSz="885231">
              <a:lnSpc>
                <a:spcPts val="1626"/>
              </a:lnSpc>
            </a:pPr>
            <a:r>
              <a:rPr lang="en-US" sz="1936" b="1" dirty="0">
                <a:solidFill>
                  <a:srgbClr val="A91B8E"/>
                </a:solidFill>
                <a:latin typeface="Red Hat Display Bold"/>
                <a:ea typeface="Red Hat Display Bold"/>
                <a:cs typeface="Red Hat Display Bold"/>
                <a:sym typeface="Red Hat Display Bold"/>
              </a:rPr>
              <a:t>Damon Habbin</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69FD4-D5F1-5892-10D7-22061793B24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CB1609D-7746-0633-F807-1766EFA7B45C}"/>
              </a:ext>
            </a:extLst>
          </p:cNvPr>
          <p:cNvSpPr>
            <a:spLocks noGrp="1"/>
          </p:cNvSpPr>
          <p:nvPr>
            <p:ph type="subTitle" idx="4294967295"/>
          </p:nvPr>
        </p:nvSpPr>
        <p:spPr>
          <a:xfrm>
            <a:off x="551641" y="3189005"/>
            <a:ext cx="8823473" cy="3519778"/>
          </a:xfrm>
          <a:prstGeom prst="rect">
            <a:avLst/>
          </a:prstGeom>
        </p:spPr>
        <p:txBody>
          <a:bodyPr lIns="96000">
            <a:noAutofit/>
          </a:bodyPr>
          <a:lstStyle/>
          <a:p>
            <a:pPr marL="0" indent="0">
              <a:lnSpc>
                <a:spcPct val="80000"/>
              </a:lnSpc>
              <a:spcBef>
                <a:spcPts val="0"/>
              </a:spcBef>
              <a:spcAft>
                <a:spcPts val="213"/>
              </a:spcAft>
              <a:buNone/>
            </a:pPr>
            <a:r>
              <a:rPr lang="en-GB" sz="5500" b="1" dirty="0">
                <a:latin typeface="Calibri" panose="020F0502020204030204" pitchFamily="34" charset="0"/>
              </a:rPr>
              <a:t>Session 6:</a:t>
            </a:r>
          </a:p>
          <a:p>
            <a:pPr marL="0" indent="0">
              <a:lnSpc>
                <a:spcPct val="80000"/>
              </a:lnSpc>
              <a:spcBef>
                <a:spcPts val="0"/>
              </a:spcBef>
              <a:spcAft>
                <a:spcPts val="213"/>
              </a:spcAft>
              <a:buNone/>
            </a:pPr>
            <a:r>
              <a:rPr lang="en-GB" sz="5500" b="1" dirty="0">
                <a:latin typeface="Calibri" panose="020F0502020204030204" pitchFamily="34" charset="0"/>
              </a:rPr>
              <a:t>Empowering Care Teams Through Cyber Training </a:t>
            </a:r>
            <a:endParaRPr lang="en-GB" sz="5500" dirty="0">
              <a:latin typeface="Calibri" panose="020F0502020204030204" pitchFamily="34" charset="0"/>
            </a:endParaRPr>
          </a:p>
        </p:txBody>
      </p:sp>
      <p:sp>
        <p:nvSpPr>
          <p:cNvPr id="2" name="Subtitle 2">
            <a:extLst>
              <a:ext uri="{FF2B5EF4-FFF2-40B4-BE49-F238E27FC236}">
                <a16:creationId xmlns:a16="http://schemas.microsoft.com/office/drawing/2014/main" id="{9AB2E7C6-85FC-2263-6A9C-46BA6296B394}"/>
              </a:ext>
            </a:extLst>
          </p:cNvPr>
          <p:cNvSpPr txBox="1">
            <a:spLocks/>
          </p:cNvSpPr>
          <p:nvPr/>
        </p:nvSpPr>
        <p:spPr>
          <a:xfrm>
            <a:off x="551641" y="3189005"/>
            <a:ext cx="8823473" cy="3519778"/>
          </a:xfrm>
          <a:prstGeom prst="rect">
            <a:avLst/>
          </a:prstGeom>
        </p:spPr>
        <p:txBody>
          <a:bodyPr lIns="96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75390">
              <a:lnSpc>
                <a:spcPct val="80000"/>
              </a:lnSpc>
              <a:spcBef>
                <a:spcPts val="0"/>
              </a:spcBef>
              <a:spcAft>
                <a:spcPts val="213"/>
              </a:spcAft>
              <a:buNone/>
            </a:pPr>
            <a:endParaRPr lang="en-GB" sz="9600" dirty="0">
              <a:solidFill>
                <a:prstClr val="black"/>
              </a:solidFill>
              <a:latin typeface="Calibri" panose="020F0502020204030204" pitchFamily="34" charset="0"/>
            </a:endParaRPr>
          </a:p>
        </p:txBody>
      </p:sp>
    </p:spTree>
    <p:extLst>
      <p:ext uri="{BB962C8B-B14F-4D97-AF65-F5344CB8AC3E}">
        <p14:creationId xmlns:p14="http://schemas.microsoft.com/office/powerpoint/2010/main" val="16591075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F045003-9BAC-9695-29B5-9CBF18897D26}"/>
              </a:ext>
            </a:extLst>
          </p:cNvPr>
          <p:cNvSpPr>
            <a:spLocks noGrp="1"/>
          </p:cNvSpPr>
          <p:nvPr>
            <p:ph type="title"/>
          </p:nvPr>
        </p:nvSpPr>
        <p:spPr>
          <a:xfrm>
            <a:off x="1320589" y="3736527"/>
            <a:ext cx="3839203" cy="1559790"/>
          </a:xfrm>
        </p:spPr>
        <p:txBody>
          <a:bodyPr>
            <a:normAutofit fontScale="90000"/>
          </a:bodyPr>
          <a:lstStyle/>
          <a:p>
            <a:r>
              <a:rPr lang="en-US" dirty="0"/>
              <a:t>Cyber Security Training – What’s the point, and what are the options?</a:t>
            </a:r>
          </a:p>
        </p:txBody>
      </p:sp>
      <p:sp>
        <p:nvSpPr>
          <p:cNvPr id="2" name="Title 11">
            <a:extLst>
              <a:ext uri="{FF2B5EF4-FFF2-40B4-BE49-F238E27FC236}">
                <a16:creationId xmlns:a16="http://schemas.microsoft.com/office/drawing/2014/main" id="{7DDDF0FB-833A-A181-1319-B21EE65D461F}"/>
              </a:ext>
            </a:extLst>
          </p:cNvPr>
          <p:cNvSpPr txBox="1">
            <a:spLocks/>
          </p:cNvSpPr>
          <p:nvPr/>
        </p:nvSpPr>
        <p:spPr>
          <a:xfrm>
            <a:off x="1320589" y="5424043"/>
            <a:ext cx="5184987" cy="1559790"/>
          </a:xfrm>
          <a:prstGeom prst="rect">
            <a:avLst/>
          </a:prstGeom>
        </p:spPr>
        <p:txBody>
          <a:bodyPr vert="horz" lIns="0" tIns="0" rIns="0" bIns="0" rtlCol="0" anchor="t">
            <a:normAutofit fontScale="97500"/>
          </a:bodyPr>
          <a:lstStyle>
            <a:lvl1pPr algn="l" defTabSz="914400" rtl="0" eaLnBrk="1" latinLnBrk="0" hangingPunct="1">
              <a:lnSpc>
                <a:spcPct val="100000"/>
              </a:lnSpc>
              <a:spcBef>
                <a:spcPct val="0"/>
              </a:spcBef>
              <a:buNone/>
              <a:defRPr sz="3200" kern="1200">
                <a:solidFill>
                  <a:schemeClr val="tx1"/>
                </a:solidFill>
                <a:latin typeface="+mj-lt"/>
                <a:ea typeface="+mj-ea"/>
                <a:cs typeface="+mj-cs"/>
              </a:defRPr>
            </a:lvl1pPr>
          </a:lstStyle>
          <a:p>
            <a:pPr defTabSz="975390"/>
            <a:r>
              <a:rPr lang="en-US" sz="2133" dirty="0">
                <a:solidFill>
                  <a:srgbClr val="221C34"/>
                </a:solidFill>
                <a:latin typeface="Red Hat Display-SemiBold"/>
              </a:rPr>
              <a:t>Fiona Florey</a:t>
            </a:r>
          </a:p>
          <a:p>
            <a:pPr defTabSz="975390"/>
            <a:r>
              <a:rPr lang="en-US" sz="2133" dirty="0">
                <a:solidFill>
                  <a:srgbClr val="221C34"/>
                </a:solidFill>
                <a:latin typeface="Red Hat Display-SemiBold"/>
              </a:rPr>
              <a:t>Engagement Manager </a:t>
            </a:r>
          </a:p>
        </p:txBody>
      </p:sp>
    </p:spTree>
    <p:extLst>
      <p:ext uri="{BB962C8B-B14F-4D97-AF65-F5344CB8AC3E}">
        <p14:creationId xmlns:p14="http://schemas.microsoft.com/office/powerpoint/2010/main" val="3609066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38A2D3F-C6E8-444D-BA0D-01F7A5EB09A0}"/>
              </a:ext>
            </a:extLst>
          </p:cNvPr>
          <p:cNvSpPr txBox="1"/>
          <p:nvPr/>
        </p:nvSpPr>
        <p:spPr>
          <a:xfrm>
            <a:off x="1318057" y="1928707"/>
            <a:ext cx="3927043" cy="836508"/>
          </a:xfrm>
          <a:prstGeom prst="rect">
            <a:avLst/>
          </a:prstGeom>
        </p:spPr>
        <p:txBody>
          <a:bodyPr lIns="0" tIns="0" rIns="0" bIns="0" rtlCol="0">
            <a:normAutofit/>
          </a:bodyPr>
          <a:lstStyle/>
          <a:p>
            <a:pPr defTabSz="975390">
              <a:lnSpc>
                <a:spcPct val="90000"/>
              </a:lnSpc>
              <a:spcBef>
                <a:spcPts val="1067"/>
              </a:spcBef>
              <a:spcAft>
                <a:spcPts val="600"/>
              </a:spcAft>
            </a:pPr>
            <a:r>
              <a:rPr lang="en-GB" sz="2773" noProof="0" dirty="0">
                <a:latin typeface="+mj-lt"/>
              </a:rPr>
              <a:t>Hacking at Scale</a:t>
            </a:r>
          </a:p>
        </p:txBody>
      </p:sp>
      <p:sp>
        <p:nvSpPr>
          <p:cNvPr id="7" name="TextBox 6">
            <a:extLst>
              <a:ext uri="{FF2B5EF4-FFF2-40B4-BE49-F238E27FC236}">
                <a16:creationId xmlns:a16="http://schemas.microsoft.com/office/drawing/2014/main" id="{D49B8328-BC45-416F-BF79-F4F1B1B39F18}"/>
              </a:ext>
            </a:extLst>
          </p:cNvPr>
          <p:cNvSpPr txBox="1"/>
          <p:nvPr/>
        </p:nvSpPr>
        <p:spPr>
          <a:xfrm>
            <a:off x="1318057" y="2765215"/>
            <a:ext cx="3927043" cy="3003973"/>
          </a:xfrm>
          <a:prstGeom prst="rect">
            <a:avLst/>
          </a:prstGeom>
        </p:spPr>
        <p:txBody>
          <a:bodyPr lIns="0" tIns="0" rIns="0" bIns="0" numCol="1" spcCol="720000" rtlCol="0">
            <a:normAutofit/>
          </a:bodyPr>
          <a:lstStyle/>
          <a:p>
            <a:pPr defTabSz="975390">
              <a:lnSpc>
                <a:spcPts val="2304"/>
              </a:lnSpc>
              <a:spcBef>
                <a:spcPts val="1067"/>
              </a:spcBef>
              <a:spcAft>
                <a:spcPts val="600"/>
              </a:spcAft>
            </a:pPr>
            <a:r>
              <a:rPr lang="en-GB" sz="1387" noProof="0" dirty="0"/>
              <a:t>Hacking for profit by organised criminal gangs often employ a scatter gun approach.</a:t>
            </a:r>
          </a:p>
          <a:p>
            <a:pPr defTabSz="975390">
              <a:lnSpc>
                <a:spcPts val="2304"/>
              </a:lnSpc>
              <a:spcBef>
                <a:spcPts val="1067"/>
              </a:spcBef>
              <a:spcAft>
                <a:spcPts val="600"/>
              </a:spcAft>
            </a:pPr>
            <a:r>
              <a:rPr lang="en-GB" sz="1387" noProof="0" dirty="0"/>
              <a:t>Initial focus is on finding vulnerabilities</a:t>
            </a:r>
          </a:p>
          <a:p>
            <a:pPr defTabSz="975390">
              <a:lnSpc>
                <a:spcPts val="2304"/>
              </a:lnSpc>
              <a:spcBef>
                <a:spcPts val="1067"/>
              </a:spcBef>
              <a:spcAft>
                <a:spcPts val="600"/>
              </a:spcAft>
            </a:pPr>
            <a:r>
              <a:rPr lang="en-GB" sz="1387" noProof="0" dirty="0"/>
              <a:t>These are not targeted to a specific organisation but rather numerous potential victims.</a:t>
            </a:r>
          </a:p>
          <a:p>
            <a:pPr defTabSz="975390">
              <a:lnSpc>
                <a:spcPts val="2304"/>
              </a:lnSpc>
              <a:spcBef>
                <a:spcPts val="1067"/>
              </a:spcBef>
              <a:spcAft>
                <a:spcPts val="600"/>
              </a:spcAft>
            </a:pPr>
            <a:r>
              <a:rPr lang="en-GB" sz="1387" noProof="0" dirty="0"/>
              <a:t>Once weaknesses are identified, hackers can then begin conducting targeted attacks.</a:t>
            </a:r>
          </a:p>
        </p:txBody>
      </p:sp>
      <p:pic>
        <p:nvPicPr>
          <p:cNvPr id="1026" name="Picture 2" descr="image preview of netscanner">
            <a:extLst>
              <a:ext uri="{FF2B5EF4-FFF2-40B4-BE49-F238E27FC236}">
                <a16:creationId xmlns:a16="http://schemas.microsoft.com/office/drawing/2014/main" id="{70CDBA95-3DB2-6D37-4AC9-664027AEA7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6113" y="1776307"/>
            <a:ext cx="6757561" cy="43195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7951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50983-2A89-8A8A-9DED-9485C0F1E830}"/>
            </a:ext>
          </a:extLst>
        </p:cNvPr>
        <p:cNvGrpSpPr/>
        <p:nvPr/>
      </p:nvGrpSpPr>
      <p:grpSpPr>
        <a:xfrm>
          <a:off x="0" y="0"/>
          <a:ext cx="0" cy="0"/>
          <a:chOff x="0" y="0"/>
          <a:chExt cx="0" cy="0"/>
        </a:xfrm>
      </p:grpSpPr>
      <p:sp>
        <p:nvSpPr>
          <p:cNvPr id="18" name="Text Placeholder 2">
            <a:extLst>
              <a:ext uri="{FF2B5EF4-FFF2-40B4-BE49-F238E27FC236}">
                <a16:creationId xmlns:a16="http://schemas.microsoft.com/office/drawing/2014/main" id="{BF1BC6FE-1072-8CC5-5F81-15E3789E5DD8}"/>
              </a:ext>
            </a:extLst>
          </p:cNvPr>
          <p:cNvSpPr>
            <a:spLocks noGrp="1"/>
          </p:cNvSpPr>
          <p:nvPr>
            <p:ph type="body" sz="quarter" idx="11"/>
          </p:nvPr>
        </p:nvSpPr>
        <p:spPr>
          <a:xfrm>
            <a:off x="1153292" y="1468319"/>
            <a:ext cx="10704567" cy="4567342"/>
          </a:xfrm>
        </p:spPr>
        <p:txBody>
          <a:bodyPr lIns="0" tIns="0" rIns="0" bIns="0" numCol="1" spcCol="720000" anchor="t"/>
          <a:lstStyle/>
          <a:p>
            <a:pPr marL="304810" indent="-304810">
              <a:buFontTx/>
              <a:buChar char="-"/>
            </a:pPr>
            <a:r>
              <a:rPr lang="en-US" sz="1920" b="1" dirty="0"/>
              <a:t>Value</a:t>
            </a:r>
            <a:r>
              <a:rPr lang="en-US" sz="1920" dirty="0"/>
              <a:t> of information </a:t>
            </a:r>
          </a:p>
          <a:p>
            <a:pPr marL="792505" lvl="1" indent="-304810">
              <a:buFontTx/>
              <a:buChar char="-"/>
            </a:pPr>
            <a:r>
              <a:rPr lang="en-US" sz="1920" dirty="0"/>
              <a:t>Lots of personal data – clients, staff, supply chain. </a:t>
            </a:r>
          </a:p>
          <a:p>
            <a:pPr lvl="1"/>
            <a:endParaRPr lang="en-US" sz="1920" dirty="0"/>
          </a:p>
          <a:p>
            <a:pPr marL="304810" indent="-304810">
              <a:buFontTx/>
              <a:buChar char="-"/>
            </a:pPr>
            <a:r>
              <a:rPr lang="en-US" sz="1920" b="1" dirty="0"/>
              <a:t>Staff</a:t>
            </a:r>
            <a:r>
              <a:rPr lang="en-US" sz="1920" dirty="0"/>
              <a:t> can be your biggest </a:t>
            </a:r>
            <a:r>
              <a:rPr lang="en-US" sz="1920" b="1" dirty="0"/>
              <a:t>vulnerability</a:t>
            </a:r>
            <a:r>
              <a:rPr lang="en-US" sz="1920" dirty="0"/>
              <a:t>!</a:t>
            </a:r>
          </a:p>
          <a:p>
            <a:pPr marL="792505" lvl="1" indent="-304810">
              <a:buFontTx/>
              <a:buChar char="-"/>
            </a:pPr>
            <a:r>
              <a:rPr lang="en-US" sz="1920" dirty="0"/>
              <a:t>It's recorded that between 80/95% of breaches are due to human "error" at some point. Whether opening a phishing email or not configuring their software correctly. </a:t>
            </a:r>
          </a:p>
          <a:p>
            <a:pPr lvl="1"/>
            <a:endParaRPr lang="en-US" sz="1920" dirty="0"/>
          </a:p>
          <a:p>
            <a:pPr marL="304810" indent="-304810">
              <a:buFontTx/>
              <a:buChar char="-"/>
            </a:pPr>
            <a:r>
              <a:rPr lang="en-US" sz="1920" dirty="0"/>
              <a:t>BUT, this is </a:t>
            </a:r>
            <a:r>
              <a:rPr lang="en-US" sz="1920" b="1" dirty="0"/>
              <a:t>not</a:t>
            </a:r>
            <a:r>
              <a:rPr lang="en-US" sz="1920" dirty="0"/>
              <a:t> normally through negligence or intention. </a:t>
            </a:r>
          </a:p>
          <a:p>
            <a:pPr marL="792505" lvl="1" indent="-304810">
              <a:buFontTx/>
              <a:buChar char="-"/>
            </a:pPr>
            <a:r>
              <a:rPr lang="en-US" sz="1920" dirty="0"/>
              <a:t>Develop understanding, embed robust cyber security practices and an open and honest reporting mechanism it in our culture to </a:t>
            </a:r>
            <a:r>
              <a:rPr lang="en-US" sz="1920" b="1" dirty="0"/>
              <a:t>enhance cyber resilience</a:t>
            </a:r>
            <a:r>
              <a:rPr lang="en-US" sz="1920" dirty="0"/>
              <a:t>. </a:t>
            </a:r>
          </a:p>
          <a:p>
            <a:pPr marL="792505" lvl="1" indent="-304810">
              <a:buFontTx/>
              <a:buChar char="-"/>
            </a:pPr>
            <a:endParaRPr lang="en-US" sz="1920" dirty="0"/>
          </a:p>
          <a:p>
            <a:pPr marL="304810" indent="-304810">
              <a:buFontTx/>
              <a:buChar char="-"/>
            </a:pPr>
            <a:r>
              <a:rPr lang="en-US" sz="1920" b="1" dirty="0"/>
              <a:t>Cyber security </a:t>
            </a:r>
            <a:r>
              <a:rPr lang="en-US" sz="1920" dirty="0"/>
              <a:t>isn’t a senior management issue alone! It’s </a:t>
            </a:r>
            <a:r>
              <a:rPr lang="en-US" sz="1920" b="1" dirty="0"/>
              <a:t>everyone’s business</a:t>
            </a:r>
            <a:r>
              <a:rPr lang="en-US" sz="1920" dirty="0"/>
              <a:t>. What level of knowledge do you need to meet the demands of your role and responsibilities – complete a training needs analysis!</a:t>
            </a:r>
          </a:p>
          <a:p>
            <a:pPr marL="792505" lvl="1" indent="-304810">
              <a:buFontTx/>
              <a:buChar char="-"/>
            </a:pPr>
            <a:endParaRPr lang="en-US" sz="1920" dirty="0"/>
          </a:p>
          <a:p>
            <a:pPr marL="792505" lvl="1" indent="-304810">
              <a:buFontTx/>
              <a:buChar char="-"/>
            </a:pPr>
            <a:endParaRPr lang="en-US" sz="1920" dirty="0"/>
          </a:p>
          <a:p>
            <a:endParaRPr lang="en-US" dirty="0"/>
          </a:p>
          <a:p>
            <a:endParaRPr lang="en-US" dirty="0"/>
          </a:p>
        </p:txBody>
      </p:sp>
      <p:sp>
        <p:nvSpPr>
          <p:cNvPr id="3" name="Text Placeholder 1">
            <a:extLst>
              <a:ext uri="{FF2B5EF4-FFF2-40B4-BE49-F238E27FC236}">
                <a16:creationId xmlns:a16="http://schemas.microsoft.com/office/drawing/2014/main" id="{2DB234D5-3E14-5ACD-D43C-B60DA7FA0172}"/>
              </a:ext>
            </a:extLst>
          </p:cNvPr>
          <p:cNvSpPr txBox="1">
            <a:spLocks/>
          </p:cNvSpPr>
          <p:nvPr/>
        </p:nvSpPr>
        <p:spPr>
          <a:xfrm>
            <a:off x="1960314" y="289086"/>
            <a:ext cx="7934432" cy="417429"/>
          </a:xfrm>
          <a:prstGeom prst="rect">
            <a:avLst/>
          </a:prstGeom>
        </p:spPr>
        <p:txBody>
          <a:bodyPr lIns="0" tIns="0" rIns="0" bIns="0" anchor="t"/>
          <a:lstStyle>
            <a:lvl1pPr marL="0" indent="0" algn="l" defTabSz="914400" rtl="0" eaLnBrk="1" latinLnBrk="0" hangingPunct="1">
              <a:lnSpc>
                <a:spcPct val="100000"/>
              </a:lnSpc>
              <a:spcBef>
                <a:spcPts val="1000"/>
              </a:spcBef>
              <a:buFont typeface="Arial" panose="020B0604020202020204" pitchFamily="34" charset="0"/>
              <a:buNone/>
              <a:defRPr sz="26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975390">
              <a:spcBef>
                <a:spcPts val="1067"/>
              </a:spcBef>
            </a:pPr>
            <a:r>
              <a:rPr lang="en-GB" sz="3413" b="1" dirty="0">
                <a:solidFill>
                  <a:srgbClr val="221C34"/>
                </a:solidFill>
                <a:latin typeface="Segoe UI"/>
                <a:cs typeface="Segoe UI"/>
              </a:rPr>
              <a:t>Why does Cyber Security staff training matter?</a:t>
            </a:r>
            <a:endParaRPr lang="en-US" sz="3413" dirty="0">
              <a:solidFill>
                <a:srgbClr val="221C34"/>
              </a:solidFill>
              <a:latin typeface="Segoe UI"/>
              <a:cs typeface="Segoe UI"/>
            </a:endParaRPr>
          </a:p>
        </p:txBody>
      </p:sp>
    </p:spTree>
    <p:extLst>
      <p:ext uri="{BB962C8B-B14F-4D97-AF65-F5344CB8AC3E}">
        <p14:creationId xmlns:p14="http://schemas.microsoft.com/office/powerpoint/2010/main" val="17701936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30484-638D-20EB-C793-DF94B11D2201}"/>
            </a:ext>
          </a:extLst>
        </p:cNvPr>
        <p:cNvGrpSpPr/>
        <p:nvPr/>
      </p:nvGrpSpPr>
      <p:grpSpPr>
        <a:xfrm>
          <a:off x="0" y="0"/>
          <a:ext cx="0" cy="0"/>
          <a:chOff x="0" y="0"/>
          <a:chExt cx="0" cy="0"/>
        </a:xfrm>
      </p:grpSpPr>
      <p:sp>
        <p:nvSpPr>
          <p:cNvPr id="18" name="Text Placeholder 2">
            <a:extLst>
              <a:ext uri="{FF2B5EF4-FFF2-40B4-BE49-F238E27FC236}">
                <a16:creationId xmlns:a16="http://schemas.microsoft.com/office/drawing/2014/main" id="{AC26DB2F-3D3C-EB29-8F4E-75FBAB1FC72C}"/>
              </a:ext>
            </a:extLst>
          </p:cNvPr>
          <p:cNvSpPr>
            <a:spLocks noGrp="1"/>
          </p:cNvSpPr>
          <p:nvPr>
            <p:ph type="body" sz="quarter" idx="11"/>
          </p:nvPr>
        </p:nvSpPr>
        <p:spPr>
          <a:xfrm>
            <a:off x="623660" y="1452623"/>
            <a:ext cx="11763830" cy="4881974"/>
          </a:xfrm>
        </p:spPr>
        <p:txBody>
          <a:bodyPr lIns="0" tIns="0" rIns="0" bIns="0" numCol="1" spcCol="720000" anchor="t"/>
          <a:lstStyle/>
          <a:p>
            <a:r>
              <a:rPr lang="en-US" sz="1920" b="1" dirty="0"/>
              <a:t>        DSPT compliance</a:t>
            </a:r>
          </a:p>
          <a:p>
            <a:pPr marL="792505" lvl="1" indent="-304810">
              <a:buFontTx/>
              <a:buChar char="-"/>
            </a:pPr>
            <a:r>
              <a:rPr lang="en-US" sz="1920" b="1" dirty="0"/>
              <a:t>Question 3.2.1: </a:t>
            </a:r>
            <a:r>
              <a:rPr lang="en-US" sz="1920" dirty="0"/>
              <a:t>Have at least 95% of staff, directors, trustees, and volunteers completed training on data security and protection, and cyber security, in the last twelve months. </a:t>
            </a:r>
          </a:p>
          <a:p>
            <a:pPr marL="792505" lvl="1" indent="-304810">
              <a:buFontTx/>
              <a:buChar char="-"/>
            </a:pPr>
            <a:endParaRPr lang="en-US" sz="1920" dirty="0"/>
          </a:p>
          <a:p>
            <a:pPr marL="792505" lvl="1" indent="-304810">
              <a:buFontTx/>
              <a:buChar char="-"/>
            </a:pPr>
            <a:r>
              <a:rPr lang="en-US" sz="1920" b="1" dirty="0"/>
              <a:t>Question 3.1.1</a:t>
            </a:r>
            <a:r>
              <a:rPr lang="en-US" sz="1920" dirty="0"/>
              <a:t>: Has a training needs analysis covering data security and protection, and cyber security, been completed in the last twelve months?</a:t>
            </a:r>
          </a:p>
          <a:p>
            <a:pPr lvl="1"/>
            <a:endParaRPr lang="en-US" sz="1920" dirty="0"/>
          </a:p>
          <a:p>
            <a:pPr lvl="1"/>
            <a:endParaRPr lang="en-US" sz="1920" dirty="0"/>
          </a:p>
          <a:p>
            <a:pPr lvl="1"/>
            <a:r>
              <a:rPr lang="en-US" sz="1920" b="1" dirty="0"/>
              <a:t>CQC compliance and evidence </a:t>
            </a:r>
          </a:p>
          <a:p>
            <a:pPr marL="792505" lvl="1" indent="-304810">
              <a:buFontTx/>
              <a:buChar char="-"/>
            </a:pPr>
            <a:r>
              <a:rPr lang="en-US" sz="1920" b="1" dirty="0"/>
              <a:t>W2.8</a:t>
            </a:r>
            <a:r>
              <a:rPr lang="en-US" sz="1920" dirty="0"/>
              <a:t>: “How does the service satisfy itself that it has robust arrangements (including appropriate internal and external validation) to ensure the security, availability, sharing, and integrity of confidential data, and records and data management systems, in line with data security standards?”</a:t>
            </a:r>
          </a:p>
          <a:p>
            <a:pPr marL="792505" lvl="1" indent="-304810">
              <a:buFontTx/>
              <a:buChar char="-"/>
            </a:pPr>
            <a:endParaRPr lang="en-US" sz="1920" dirty="0"/>
          </a:p>
          <a:p>
            <a:pPr marL="792505" lvl="1" indent="-304810">
              <a:buFontTx/>
              <a:buChar char="-"/>
            </a:pPr>
            <a:r>
              <a:rPr lang="en-US" sz="1920" b="1" dirty="0"/>
              <a:t>C3.3</a:t>
            </a:r>
            <a:r>
              <a:rPr lang="en-US" sz="1920" dirty="0"/>
              <a:t>: “How are people assured that information about them is treated confidentially and securely?”</a:t>
            </a:r>
          </a:p>
          <a:p>
            <a:pPr marL="304810" indent="-304810">
              <a:buFontTx/>
              <a:buChar char="-"/>
            </a:pPr>
            <a:endParaRPr lang="en-US" dirty="0"/>
          </a:p>
        </p:txBody>
      </p:sp>
      <p:sp>
        <p:nvSpPr>
          <p:cNvPr id="3" name="Text Placeholder 1">
            <a:extLst>
              <a:ext uri="{FF2B5EF4-FFF2-40B4-BE49-F238E27FC236}">
                <a16:creationId xmlns:a16="http://schemas.microsoft.com/office/drawing/2014/main" id="{5ADC4F5C-B322-47E1-6826-B91957F5D57A}"/>
              </a:ext>
            </a:extLst>
          </p:cNvPr>
          <p:cNvSpPr txBox="1">
            <a:spLocks/>
          </p:cNvSpPr>
          <p:nvPr/>
        </p:nvSpPr>
        <p:spPr>
          <a:xfrm>
            <a:off x="1960314" y="289086"/>
            <a:ext cx="7934432" cy="417429"/>
          </a:xfrm>
          <a:prstGeom prst="rect">
            <a:avLst/>
          </a:prstGeom>
        </p:spPr>
        <p:txBody>
          <a:bodyPr lIns="0" tIns="0" rIns="0" bIns="0" anchor="t"/>
          <a:lstStyle>
            <a:lvl1pPr marL="0" indent="0" algn="l" defTabSz="914400" rtl="0" eaLnBrk="1" latinLnBrk="0" hangingPunct="1">
              <a:lnSpc>
                <a:spcPct val="100000"/>
              </a:lnSpc>
              <a:spcBef>
                <a:spcPts val="1000"/>
              </a:spcBef>
              <a:buFont typeface="Arial" panose="020B0604020202020204" pitchFamily="34" charset="0"/>
              <a:buNone/>
              <a:defRPr sz="26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975390">
              <a:spcBef>
                <a:spcPts val="1067"/>
              </a:spcBef>
            </a:pPr>
            <a:r>
              <a:rPr lang="en-GB" sz="3413" b="1" dirty="0">
                <a:solidFill>
                  <a:srgbClr val="221C34"/>
                </a:solidFill>
                <a:latin typeface="Segoe UI"/>
                <a:cs typeface="Segoe UI"/>
              </a:rPr>
              <a:t>Why does Cyber Security staff training matter?</a:t>
            </a:r>
            <a:endParaRPr lang="en-US" sz="3413" dirty="0">
              <a:solidFill>
                <a:srgbClr val="221C34"/>
              </a:solidFill>
              <a:latin typeface="Segoe UI"/>
              <a:cs typeface="Segoe UI"/>
            </a:endParaRPr>
          </a:p>
        </p:txBody>
      </p:sp>
    </p:spTree>
    <p:extLst>
      <p:ext uri="{BB962C8B-B14F-4D97-AF65-F5344CB8AC3E}">
        <p14:creationId xmlns:p14="http://schemas.microsoft.com/office/powerpoint/2010/main" val="10686659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CF0C2-8017-328F-219F-311E3DD29A1F}"/>
            </a:ext>
          </a:extLst>
        </p:cNvPr>
        <p:cNvGrpSpPr/>
        <p:nvPr/>
      </p:nvGrpSpPr>
      <p:grpSpPr>
        <a:xfrm>
          <a:off x="0" y="0"/>
          <a:ext cx="0" cy="0"/>
          <a:chOff x="0" y="0"/>
          <a:chExt cx="0" cy="0"/>
        </a:xfrm>
      </p:grpSpPr>
      <p:sp>
        <p:nvSpPr>
          <p:cNvPr id="18" name="Text Placeholder 2">
            <a:extLst>
              <a:ext uri="{FF2B5EF4-FFF2-40B4-BE49-F238E27FC236}">
                <a16:creationId xmlns:a16="http://schemas.microsoft.com/office/drawing/2014/main" id="{FD0B7657-A27D-197D-E2D8-6F757DACD794}"/>
              </a:ext>
            </a:extLst>
          </p:cNvPr>
          <p:cNvSpPr>
            <a:spLocks noGrp="1"/>
          </p:cNvSpPr>
          <p:nvPr>
            <p:ph type="body" sz="quarter" idx="11"/>
          </p:nvPr>
        </p:nvSpPr>
        <p:spPr>
          <a:xfrm>
            <a:off x="1135213" y="1681481"/>
            <a:ext cx="10732614" cy="3003973"/>
          </a:xfrm>
        </p:spPr>
        <p:txBody>
          <a:bodyPr lIns="0" tIns="0" rIns="0" bIns="0" numCol="1" spcCol="720000" anchor="t"/>
          <a:lstStyle/>
          <a:p>
            <a:pPr marL="304810" indent="-304810">
              <a:buFontTx/>
              <a:buChar char="-"/>
            </a:pPr>
            <a:endParaRPr lang="en-US" dirty="0"/>
          </a:p>
          <a:p>
            <a:endParaRPr lang="en-US" dirty="0"/>
          </a:p>
        </p:txBody>
      </p:sp>
      <p:sp>
        <p:nvSpPr>
          <p:cNvPr id="3" name="Text Placeholder 1">
            <a:extLst>
              <a:ext uri="{FF2B5EF4-FFF2-40B4-BE49-F238E27FC236}">
                <a16:creationId xmlns:a16="http://schemas.microsoft.com/office/drawing/2014/main" id="{DEADCB0B-E45A-69B7-0559-57D1F8D4D9F8}"/>
              </a:ext>
            </a:extLst>
          </p:cNvPr>
          <p:cNvSpPr txBox="1">
            <a:spLocks/>
          </p:cNvSpPr>
          <p:nvPr/>
        </p:nvSpPr>
        <p:spPr>
          <a:xfrm>
            <a:off x="1960314" y="289086"/>
            <a:ext cx="7934432" cy="417429"/>
          </a:xfrm>
          <a:prstGeom prst="rect">
            <a:avLst/>
          </a:prstGeom>
        </p:spPr>
        <p:txBody>
          <a:bodyPr lIns="0" tIns="0" rIns="0" bIns="0" anchor="t"/>
          <a:lstStyle>
            <a:lvl1pPr marL="0" indent="0" algn="l" defTabSz="914400" rtl="0" eaLnBrk="1" latinLnBrk="0" hangingPunct="1">
              <a:lnSpc>
                <a:spcPct val="100000"/>
              </a:lnSpc>
              <a:spcBef>
                <a:spcPts val="1000"/>
              </a:spcBef>
              <a:buFont typeface="Arial" panose="020B0604020202020204" pitchFamily="34" charset="0"/>
              <a:buNone/>
              <a:defRPr sz="26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975390">
              <a:spcBef>
                <a:spcPts val="1067"/>
              </a:spcBef>
            </a:pPr>
            <a:r>
              <a:rPr lang="en-GB" sz="3413" b="1" dirty="0">
                <a:solidFill>
                  <a:srgbClr val="221C34"/>
                </a:solidFill>
                <a:latin typeface="Segoe UI"/>
                <a:cs typeface="Segoe UI"/>
              </a:rPr>
              <a:t>How can we support staff learning </a:t>
            </a:r>
            <a:endParaRPr lang="en-US" sz="3413" dirty="0">
              <a:solidFill>
                <a:srgbClr val="221C34"/>
              </a:solidFill>
              <a:latin typeface="Segoe UI"/>
              <a:cs typeface="Segoe UI"/>
            </a:endParaRPr>
          </a:p>
        </p:txBody>
      </p:sp>
      <p:graphicFrame>
        <p:nvGraphicFramePr>
          <p:cNvPr id="2" name="Diagram 1">
            <a:extLst>
              <a:ext uri="{FF2B5EF4-FFF2-40B4-BE49-F238E27FC236}">
                <a16:creationId xmlns:a16="http://schemas.microsoft.com/office/drawing/2014/main" id="{84E5CC97-0479-FB30-C7B7-3A8D2E879712}"/>
              </a:ext>
            </a:extLst>
          </p:cNvPr>
          <p:cNvGraphicFramePr/>
          <p:nvPr/>
        </p:nvGraphicFramePr>
        <p:xfrm>
          <a:off x="1639258" y="1163239"/>
          <a:ext cx="9955253" cy="49887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479316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AA142-F8DC-5A34-C841-D6870CBA6298}"/>
            </a:ext>
          </a:extLst>
        </p:cNvPr>
        <p:cNvGrpSpPr/>
        <p:nvPr/>
      </p:nvGrpSpPr>
      <p:grpSpPr>
        <a:xfrm>
          <a:off x="0" y="0"/>
          <a:ext cx="0" cy="0"/>
          <a:chOff x="0" y="0"/>
          <a:chExt cx="0" cy="0"/>
        </a:xfrm>
      </p:grpSpPr>
      <p:sp>
        <p:nvSpPr>
          <p:cNvPr id="3" name="Text Placeholder 1">
            <a:extLst>
              <a:ext uri="{FF2B5EF4-FFF2-40B4-BE49-F238E27FC236}">
                <a16:creationId xmlns:a16="http://schemas.microsoft.com/office/drawing/2014/main" id="{8BE25256-FF63-9486-CD02-009BDFCD286E}"/>
              </a:ext>
            </a:extLst>
          </p:cNvPr>
          <p:cNvSpPr txBox="1">
            <a:spLocks/>
          </p:cNvSpPr>
          <p:nvPr/>
        </p:nvSpPr>
        <p:spPr>
          <a:xfrm>
            <a:off x="1853190" y="291007"/>
            <a:ext cx="7934432" cy="417429"/>
          </a:xfrm>
          <a:prstGeom prst="rect">
            <a:avLst/>
          </a:prstGeom>
        </p:spPr>
        <p:txBody>
          <a:bodyPr lIns="0" tIns="0" rIns="0" bIns="0" anchor="t"/>
          <a:lstStyle>
            <a:lvl1pPr marL="0" indent="0" algn="l" defTabSz="914400" rtl="0" eaLnBrk="1" latinLnBrk="0" hangingPunct="1">
              <a:lnSpc>
                <a:spcPct val="100000"/>
              </a:lnSpc>
              <a:spcBef>
                <a:spcPts val="1000"/>
              </a:spcBef>
              <a:buFont typeface="Arial" panose="020B0604020202020204" pitchFamily="34" charset="0"/>
              <a:buNone/>
              <a:defRPr sz="26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975390">
              <a:spcBef>
                <a:spcPts val="1067"/>
              </a:spcBef>
            </a:pPr>
            <a:r>
              <a:rPr lang="en-GB" sz="3413" b="1" dirty="0">
                <a:solidFill>
                  <a:srgbClr val="221C34"/>
                </a:solidFill>
                <a:latin typeface="Segoe UI"/>
                <a:cs typeface="Segoe UI"/>
              </a:rPr>
              <a:t>Links</a:t>
            </a:r>
            <a:endParaRPr lang="en-US" sz="3413" dirty="0">
              <a:solidFill>
                <a:srgbClr val="221C34"/>
              </a:solidFill>
              <a:latin typeface="Segoe UI"/>
              <a:cs typeface="Segoe UI"/>
            </a:endParaRPr>
          </a:p>
        </p:txBody>
      </p:sp>
      <p:sp>
        <p:nvSpPr>
          <p:cNvPr id="5" name="TextBox 4">
            <a:extLst>
              <a:ext uri="{FF2B5EF4-FFF2-40B4-BE49-F238E27FC236}">
                <a16:creationId xmlns:a16="http://schemas.microsoft.com/office/drawing/2014/main" id="{0946C646-CAF2-0608-2C36-4EE759D65DB1}"/>
              </a:ext>
            </a:extLst>
          </p:cNvPr>
          <p:cNvSpPr txBox="1"/>
          <p:nvPr/>
        </p:nvSpPr>
        <p:spPr>
          <a:xfrm>
            <a:off x="831706" y="1659081"/>
            <a:ext cx="11788223" cy="4524315"/>
          </a:xfrm>
          <a:prstGeom prst="rect">
            <a:avLst/>
          </a:prstGeom>
          <a:noFill/>
        </p:spPr>
        <p:txBody>
          <a:bodyPr wrap="square">
            <a:spAutoFit/>
          </a:bodyPr>
          <a:lstStyle/>
          <a:p>
            <a:pPr defTabSz="975390"/>
            <a:r>
              <a:rPr lang="en-GB" sz="1920" dirty="0">
                <a:solidFill>
                  <a:srgbClr val="221C34"/>
                </a:solidFill>
                <a:latin typeface="Red Hat Display-Regular"/>
                <a:hlinkClick r:id="rId3"/>
              </a:rPr>
              <a:t>Digital Care Hub:  </a:t>
            </a:r>
            <a:r>
              <a:rPr lang="en-GB" sz="1920" dirty="0">
                <a:solidFill>
                  <a:srgbClr val="221C34"/>
                </a:solidFill>
                <a:latin typeface="Red Hat Display-Regular"/>
              </a:rPr>
              <a:t>https://www.digitalcarehub.co.uk/</a:t>
            </a:r>
          </a:p>
          <a:p>
            <a:pPr defTabSz="975390"/>
            <a:endParaRPr lang="en-GB" sz="1920" dirty="0">
              <a:solidFill>
                <a:srgbClr val="221C34"/>
              </a:solidFill>
              <a:latin typeface="Red Hat Display-Regular"/>
            </a:endParaRPr>
          </a:p>
          <a:p>
            <a:pPr defTabSz="975390"/>
            <a:r>
              <a:rPr lang="en-GB" sz="1920" dirty="0">
                <a:solidFill>
                  <a:srgbClr val="221C34"/>
                </a:solidFill>
                <a:latin typeface="Red Hat Display-Regular"/>
                <a:hlinkClick r:id="rId4"/>
              </a:rPr>
              <a:t>Discussion Tool &amp; Competency Framework: </a:t>
            </a:r>
            <a:r>
              <a:rPr lang="en-GB" sz="1920" dirty="0">
                <a:solidFill>
                  <a:srgbClr val="221C34"/>
                </a:solidFill>
                <a:latin typeface="Red Hat Display-Regular"/>
              </a:rPr>
              <a:t>https://www.digitalcarehub.co.uk/digital-skills-and-training/data-protection-discussion-tool-and-competency-assessment/</a:t>
            </a:r>
          </a:p>
          <a:p>
            <a:pPr defTabSz="975390"/>
            <a:endParaRPr lang="en-GB" sz="1920" dirty="0">
              <a:solidFill>
                <a:srgbClr val="221C34"/>
              </a:solidFill>
              <a:latin typeface="Red Hat Display-Regular"/>
            </a:endParaRPr>
          </a:p>
          <a:p>
            <a:pPr defTabSz="975390"/>
            <a:r>
              <a:rPr lang="en-GB" sz="1920" dirty="0">
                <a:solidFill>
                  <a:srgbClr val="221C34"/>
                </a:solidFill>
                <a:latin typeface="Red Hat Display-Regular"/>
              </a:rPr>
              <a:t>Training Needs Analysis: </a:t>
            </a:r>
          </a:p>
          <a:p>
            <a:pPr defTabSz="975390"/>
            <a:endParaRPr lang="en-GB" sz="1920" dirty="0">
              <a:solidFill>
                <a:srgbClr val="221C34"/>
              </a:solidFill>
              <a:latin typeface="Red Hat Display-Regular"/>
            </a:endParaRPr>
          </a:p>
          <a:p>
            <a:pPr defTabSz="975390"/>
            <a:r>
              <a:rPr lang="en-GB" sz="1920" dirty="0">
                <a:solidFill>
                  <a:srgbClr val="221C34"/>
                </a:solidFill>
                <a:latin typeface="Red Hat Display-Regular"/>
                <a:hlinkClick r:id="rId5"/>
              </a:rPr>
              <a:t>Skills for Care </a:t>
            </a:r>
            <a:r>
              <a:rPr lang="en-GB" sz="1920" dirty="0">
                <a:solidFill>
                  <a:srgbClr val="221C34"/>
                </a:solidFill>
                <a:latin typeface="Red Hat Display-Regular"/>
              </a:rPr>
              <a:t>: https://www.skillsforcare.org.uk/Home.aspx</a:t>
            </a:r>
          </a:p>
          <a:p>
            <a:pPr defTabSz="975390"/>
            <a:endParaRPr lang="en-GB" sz="1920" dirty="0">
              <a:solidFill>
                <a:srgbClr val="221C34"/>
              </a:solidFill>
              <a:latin typeface="Red Hat Display-Regular"/>
            </a:endParaRPr>
          </a:p>
          <a:p>
            <a:pPr defTabSz="975390"/>
            <a:r>
              <a:rPr lang="en-GB" sz="1920" dirty="0">
                <a:solidFill>
                  <a:srgbClr val="221C34"/>
                </a:solidFill>
                <a:latin typeface="Red Hat Display-Regular"/>
                <a:hlinkClick r:id="rId6"/>
              </a:rPr>
              <a:t>Your local Care Association </a:t>
            </a:r>
            <a:r>
              <a:rPr lang="en-GB" sz="1920" dirty="0">
                <a:solidFill>
                  <a:srgbClr val="221C34"/>
                </a:solidFill>
                <a:latin typeface="Red Hat Display-Regular"/>
              </a:rPr>
              <a:t>: https://www.digitalcarehub.co.uk/data-protection-and-cyber-security/better-security-better-care/local-support-partners/</a:t>
            </a:r>
          </a:p>
          <a:p>
            <a:pPr defTabSz="975390"/>
            <a:endParaRPr lang="en-GB" sz="1920" dirty="0">
              <a:solidFill>
                <a:srgbClr val="221C34"/>
              </a:solidFill>
              <a:latin typeface="Red Hat Display-Regular"/>
            </a:endParaRPr>
          </a:p>
          <a:p>
            <a:pPr defTabSz="975390"/>
            <a:r>
              <a:rPr lang="en-GB" sz="1920" dirty="0">
                <a:solidFill>
                  <a:srgbClr val="221C34"/>
                </a:solidFill>
                <a:latin typeface="Red Hat Display-Regular"/>
                <a:hlinkClick r:id="rId7"/>
              </a:rPr>
              <a:t>National Care Forum </a:t>
            </a:r>
            <a:r>
              <a:rPr lang="en-GB" sz="1920" dirty="0">
                <a:solidFill>
                  <a:srgbClr val="221C34"/>
                </a:solidFill>
                <a:latin typeface="Red Hat Display-Regular"/>
              </a:rPr>
              <a:t>: https://www.nationalcareforum.org.uk/</a:t>
            </a:r>
          </a:p>
          <a:p>
            <a:pPr defTabSz="975390"/>
            <a:endParaRPr lang="en-GB" sz="1920" dirty="0">
              <a:solidFill>
                <a:srgbClr val="221C34"/>
              </a:solidFill>
              <a:latin typeface="Red Hat Display-Regular"/>
            </a:endParaRPr>
          </a:p>
          <a:p>
            <a:pPr defTabSz="975390"/>
            <a:r>
              <a:rPr lang="en-GB" sz="1920" dirty="0">
                <a:solidFill>
                  <a:srgbClr val="221C34"/>
                </a:solidFill>
                <a:latin typeface="Red Hat Display-Regular"/>
                <a:hlinkClick r:id="rId8"/>
              </a:rPr>
              <a:t>Homecare Association </a:t>
            </a:r>
            <a:r>
              <a:rPr lang="en-GB" sz="1920" dirty="0">
                <a:solidFill>
                  <a:srgbClr val="221C34"/>
                </a:solidFill>
                <a:latin typeface="Red Hat Display-Regular"/>
              </a:rPr>
              <a:t>: https://www.homecareassociation.org.uk/</a:t>
            </a:r>
          </a:p>
        </p:txBody>
      </p:sp>
    </p:spTree>
    <p:extLst>
      <p:ext uri="{BB962C8B-B14F-4D97-AF65-F5344CB8AC3E}">
        <p14:creationId xmlns:p14="http://schemas.microsoft.com/office/powerpoint/2010/main" val="126232421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5A6C9-37D3-4497-B2EB-1E4277E9EBB2}"/>
              </a:ext>
            </a:extLst>
          </p:cNvPr>
          <p:cNvSpPr>
            <a:spLocks noGrp="1"/>
          </p:cNvSpPr>
          <p:nvPr>
            <p:ph type="title"/>
          </p:nvPr>
        </p:nvSpPr>
        <p:spPr/>
        <p:txBody>
          <a:bodyPr/>
          <a:lstStyle/>
          <a:p>
            <a:r>
              <a:rPr lang="en-GB" dirty="0"/>
              <a:t>FREE Data Security &amp; Protection E-Learning </a:t>
            </a:r>
          </a:p>
        </p:txBody>
      </p:sp>
    </p:spTree>
    <p:extLst>
      <p:ext uri="{BB962C8B-B14F-4D97-AF65-F5344CB8AC3E}">
        <p14:creationId xmlns:p14="http://schemas.microsoft.com/office/powerpoint/2010/main" val="13437703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AA9D0-BC8C-47C7-3FFE-E590C37ED2DE}"/>
            </a:ext>
          </a:extLst>
        </p:cNvPr>
        <p:cNvGrpSpPr/>
        <p:nvPr/>
      </p:nvGrpSpPr>
      <p:grpSpPr>
        <a:xfrm>
          <a:off x="0" y="0"/>
          <a:ext cx="0" cy="0"/>
          <a:chOff x="0" y="0"/>
          <a:chExt cx="0" cy="0"/>
        </a:xfrm>
      </p:grpSpPr>
      <p:sp>
        <p:nvSpPr>
          <p:cNvPr id="18" name="Text Placeholder 2">
            <a:extLst>
              <a:ext uri="{FF2B5EF4-FFF2-40B4-BE49-F238E27FC236}">
                <a16:creationId xmlns:a16="http://schemas.microsoft.com/office/drawing/2014/main" id="{33422CA5-A79C-632C-46F4-8296FBD60D1E}"/>
              </a:ext>
            </a:extLst>
          </p:cNvPr>
          <p:cNvSpPr>
            <a:spLocks noGrp="1"/>
          </p:cNvSpPr>
          <p:nvPr>
            <p:ph type="body" sz="quarter" idx="11"/>
          </p:nvPr>
        </p:nvSpPr>
        <p:spPr>
          <a:xfrm>
            <a:off x="1139268" y="1681481"/>
            <a:ext cx="10732614" cy="3003973"/>
          </a:xfrm>
        </p:spPr>
        <p:txBody>
          <a:bodyPr lIns="0" tIns="0" rIns="0" bIns="0" numCol="1" spcCol="720000" anchor="t"/>
          <a:lstStyle/>
          <a:p>
            <a:pPr marL="304810" indent="-304810">
              <a:buFont typeface="Arial" panose="020B0604020202020204" pitchFamily="34" charset="0"/>
              <a:buChar char="•"/>
            </a:pPr>
            <a:r>
              <a:rPr lang="en-US" sz="1707" dirty="0"/>
              <a:t>All adult social care </a:t>
            </a:r>
            <a:r>
              <a:rPr lang="en-US" sz="1707" dirty="0" err="1"/>
              <a:t>organisations</a:t>
            </a:r>
            <a:r>
              <a:rPr lang="en-US" sz="1707" dirty="0"/>
              <a:t> should meet the Data Security and Protection Toolkit standards each year</a:t>
            </a:r>
          </a:p>
          <a:p>
            <a:pPr marL="304810" indent="-304810">
              <a:buFont typeface="Arial" panose="020B0604020202020204" pitchFamily="34" charset="0"/>
              <a:buChar char="•"/>
            </a:pPr>
            <a:r>
              <a:rPr lang="en-US" sz="1707" dirty="0"/>
              <a:t> This includes providing annual training for everyone with access to personal data</a:t>
            </a:r>
          </a:p>
          <a:p>
            <a:pPr marL="304810" indent="-304810">
              <a:buFont typeface="Arial" panose="020B0604020202020204" pitchFamily="34" charset="0"/>
              <a:buChar char="•"/>
            </a:pPr>
            <a:r>
              <a:rPr lang="en-US" sz="1707" dirty="0"/>
              <a:t> But no easy to access, free and sector-appropriate national training available</a:t>
            </a:r>
          </a:p>
          <a:p>
            <a:pPr marL="304810" indent="-304810">
              <a:buFont typeface="Arial" panose="020B0604020202020204" pitchFamily="34" charset="0"/>
              <a:buChar char="•"/>
            </a:pPr>
            <a:r>
              <a:rPr lang="en-US" sz="1707" dirty="0"/>
              <a:t> Better Security, Better Care has developed 2 courses in response to a gap in the market </a:t>
            </a:r>
          </a:p>
          <a:p>
            <a:r>
              <a:rPr lang="en-US" sz="1707" b="1" dirty="0"/>
              <a:t>       Data Security &amp; Protection – Staff </a:t>
            </a:r>
            <a:r>
              <a:rPr lang="en-US" sz="1707" dirty="0"/>
              <a:t>	   </a:t>
            </a:r>
            <a:r>
              <a:rPr lang="en-US" sz="1707" b="1" dirty="0"/>
              <a:t>Data Security &amp; Protection – Leads </a:t>
            </a:r>
          </a:p>
          <a:p>
            <a:endParaRPr lang="en-US" sz="1707" dirty="0"/>
          </a:p>
          <a:p>
            <a:pPr marL="304810" indent="-304810">
              <a:buFont typeface="Arial" panose="020B0604020202020204" pitchFamily="34" charset="0"/>
              <a:buChar char="•"/>
            </a:pPr>
            <a:r>
              <a:rPr lang="en-US" sz="1707" dirty="0"/>
              <a:t>FREE</a:t>
            </a:r>
          </a:p>
          <a:p>
            <a:pPr marL="304810" indent="-304810">
              <a:buFont typeface="Arial" panose="020B0604020202020204" pitchFamily="34" charset="0"/>
              <a:buChar char="•"/>
            </a:pPr>
            <a:r>
              <a:rPr lang="en-US" sz="1707" dirty="0"/>
              <a:t>Relevant</a:t>
            </a:r>
          </a:p>
          <a:p>
            <a:pPr marL="304810" indent="-304810">
              <a:buFont typeface="Arial" panose="020B0604020202020204" pitchFamily="34" charset="0"/>
              <a:buChar char="•"/>
            </a:pPr>
            <a:r>
              <a:rPr lang="en-US" sz="1707" dirty="0"/>
              <a:t>Good Quality </a:t>
            </a:r>
          </a:p>
          <a:p>
            <a:pPr marL="304810" indent="-304810">
              <a:buFont typeface="Arial" panose="020B0604020202020204" pitchFamily="34" charset="0"/>
              <a:buChar char="•"/>
            </a:pPr>
            <a:r>
              <a:rPr lang="en-US" sz="1707" dirty="0"/>
              <a:t>Certificated</a:t>
            </a:r>
          </a:p>
          <a:p>
            <a:endParaRPr lang="en-US" dirty="0"/>
          </a:p>
        </p:txBody>
      </p:sp>
      <p:sp>
        <p:nvSpPr>
          <p:cNvPr id="3" name="Text Placeholder 1">
            <a:extLst>
              <a:ext uri="{FF2B5EF4-FFF2-40B4-BE49-F238E27FC236}">
                <a16:creationId xmlns:a16="http://schemas.microsoft.com/office/drawing/2014/main" id="{32B3E0BB-777F-D16E-6DF1-35B537D829D2}"/>
              </a:ext>
            </a:extLst>
          </p:cNvPr>
          <p:cNvSpPr txBox="1">
            <a:spLocks/>
          </p:cNvSpPr>
          <p:nvPr/>
        </p:nvSpPr>
        <p:spPr>
          <a:xfrm>
            <a:off x="1842702" y="165177"/>
            <a:ext cx="7934432" cy="417429"/>
          </a:xfrm>
          <a:prstGeom prst="rect">
            <a:avLst/>
          </a:prstGeom>
        </p:spPr>
        <p:txBody>
          <a:bodyPr lIns="0" tIns="0" rIns="0" bIns="0" anchor="t"/>
          <a:lstStyle>
            <a:lvl1pPr marL="0" indent="0" algn="l" defTabSz="914400" rtl="0" eaLnBrk="1" latinLnBrk="0" hangingPunct="1">
              <a:lnSpc>
                <a:spcPct val="100000"/>
              </a:lnSpc>
              <a:spcBef>
                <a:spcPts val="1000"/>
              </a:spcBef>
              <a:buFont typeface="Arial" panose="020B0604020202020204" pitchFamily="34" charset="0"/>
              <a:buNone/>
              <a:defRPr sz="26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975390">
              <a:spcBef>
                <a:spcPts val="1067"/>
              </a:spcBef>
            </a:pPr>
            <a:r>
              <a:rPr lang="en-GB" sz="3413" b="1" dirty="0">
                <a:solidFill>
                  <a:srgbClr val="221C34"/>
                </a:solidFill>
                <a:latin typeface="Segoe UI"/>
                <a:cs typeface="Segoe UI"/>
              </a:rPr>
              <a:t>FREE Data Security &amp; Protection </a:t>
            </a:r>
          </a:p>
          <a:p>
            <a:pPr algn="ctr" defTabSz="975390">
              <a:spcBef>
                <a:spcPts val="1067"/>
              </a:spcBef>
            </a:pPr>
            <a:r>
              <a:rPr lang="en-GB" sz="3413" b="1" dirty="0">
                <a:solidFill>
                  <a:srgbClr val="221C34"/>
                </a:solidFill>
                <a:latin typeface="Segoe UI"/>
                <a:cs typeface="Segoe UI"/>
              </a:rPr>
              <a:t>E-Learning </a:t>
            </a:r>
            <a:endParaRPr lang="en-US" sz="3413" dirty="0">
              <a:solidFill>
                <a:srgbClr val="221C34"/>
              </a:solidFill>
              <a:latin typeface="Segoe UI"/>
              <a:cs typeface="Segoe UI"/>
            </a:endParaRPr>
          </a:p>
        </p:txBody>
      </p:sp>
      <p:sp>
        <p:nvSpPr>
          <p:cNvPr id="2" name="TextBox 1">
            <a:extLst>
              <a:ext uri="{FF2B5EF4-FFF2-40B4-BE49-F238E27FC236}">
                <a16:creationId xmlns:a16="http://schemas.microsoft.com/office/drawing/2014/main" id="{53EBBADE-A0B7-1CE8-FD46-88D816060533}"/>
              </a:ext>
            </a:extLst>
          </p:cNvPr>
          <p:cNvSpPr txBox="1"/>
          <p:nvPr/>
        </p:nvSpPr>
        <p:spPr>
          <a:xfrm>
            <a:off x="8791902" y="3307582"/>
            <a:ext cx="6848495" cy="387798"/>
          </a:xfrm>
          <a:prstGeom prst="rect">
            <a:avLst/>
          </a:prstGeom>
          <a:noFill/>
        </p:spPr>
        <p:txBody>
          <a:bodyPr wrap="square" rtlCol="0">
            <a:spAutoFit/>
          </a:bodyPr>
          <a:lstStyle/>
          <a:p>
            <a:pPr defTabSz="975390"/>
            <a:r>
              <a:rPr lang="en-US" sz="1920" dirty="0">
                <a:solidFill>
                  <a:srgbClr val="221C34"/>
                </a:solidFill>
                <a:latin typeface="Red Hat Display-Regular"/>
                <a:hlinkClick r:id="rId3"/>
              </a:rPr>
              <a:t>eLearning Courses - Digital Care Hub</a:t>
            </a:r>
            <a:endParaRPr lang="en-GB" sz="1920" dirty="0">
              <a:solidFill>
                <a:srgbClr val="221C34"/>
              </a:solidFill>
              <a:latin typeface="Red Hat Display-Regular"/>
            </a:endParaRPr>
          </a:p>
        </p:txBody>
      </p:sp>
      <p:pic>
        <p:nvPicPr>
          <p:cNvPr id="6" name="Picture 5">
            <a:extLst>
              <a:ext uri="{FF2B5EF4-FFF2-40B4-BE49-F238E27FC236}">
                <a16:creationId xmlns:a16="http://schemas.microsoft.com/office/drawing/2014/main" id="{0A9102A2-E1F0-D20A-67EB-4EADB96202D6}"/>
              </a:ext>
            </a:extLst>
          </p:cNvPr>
          <p:cNvPicPr>
            <a:picLocks noChangeAspect="1"/>
          </p:cNvPicPr>
          <p:nvPr/>
        </p:nvPicPr>
        <p:blipFill>
          <a:blip r:embed="rId4"/>
          <a:stretch>
            <a:fillRect/>
          </a:stretch>
        </p:blipFill>
        <p:spPr>
          <a:xfrm>
            <a:off x="3523591" y="3917835"/>
            <a:ext cx="4572655" cy="2272655"/>
          </a:xfrm>
          <a:prstGeom prst="rect">
            <a:avLst/>
          </a:prstGeom>
        </p:spPr>
      </p:pic>
    </p:spTree>
    <p:extLst>
      <p:ext uri="{BB962C8B-B14F-4D97-AF65-F5344CB8AC3E}">
        <p14:creationId xmlns:p14="http://schemas.microsoft.com/office/powerpoint/2010/main" val="42936837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12339-8D5E-38C2-8ECC-A5ED1A2F556B}"/>
            </a:ext>
          </a:extLst>
        </p:cNvPr>
        <p:cNvGrpSpPr/>
        <p:nvPr/>
      </p:nvGrpSpPr>
      <p:grpSpPr>
        <a:xfrm>
          <a:off x="0" y="0"/>
          <a:ext cx="0" cy="0"/>
          <a:chOff x="0" y="0"/>
          <a:chExt cx="0" cy="0"/>
        </a:xfrm>
      </p:grpSpPr>
      <p:sp>
        <p:nvSpPr>
          <p:cNvPr id="18" name="Text Placeholder 2">
            <a:extLst>
              <a:ext uri="{FF2B5EF4-FFF2-40B4-BE49-F238E27FC236}">
                <a16:creationId xmlns:a16="http://schemas.microsoft.com/office/drawing/2014/main" id="{B74580B3-1DD7-FB0A-36E8-C5BD794CA9AF}"/>
              </a:ext>
            </a:extLst>
          </p:cNvPr>
          <p:cNvSpPr>
            <a:spLocks noGrp="1"/>
          </p:cNvSpPr>
          <p:nvPr>
            <p:ph type="body" sz="quarter" idx="11"/>
          </p:nvPr>
        </p:nvSpPr>
        <p:spPr>
          <a:xfrm>
            <a:off x="1139268" y="1681481"/>
            <a:ext cx="10732614" cy="3003973"/>
          </a:xfrm>
        </p:spPr>
        <p:txBody>
          <a:bodyPr lIns="0" tIns="0" rIns="0" bIns="0" numCol="1" spcCol="720000" anchor="t"/>
          <a:lstStyle/>
          <a:p>
            <a:r>
              <a:rPr lang="en-US" sz="2133" dirty="0"/>
              <a:t>• </a:t>
            </a:r>
            <a:r>
              <a:rPr lang="en-US" sz="2133" b="1" dirty="0"/>
              <a:t>Relevant to all services</a:t>
            </a:r>
            <a:r>
              <a:rPr lang="en-US" sz="2133" dirty="0"/>
              <a:t>: includes examples from home care, residential care, supported living and community services</a:t>
            </a:r>
          </a:p>
          <a:p>
            <a:r>
              <a:rPr lang="en-US" sz="2133" dirty="0"/>
              <a:t> • Staff version is </a:t>
            </a:r>
            <a:r>
              <a:rPr lang="en-US" sz="2133" b="1" dirty="0"/>
              <a:t>relevant to all roles</a:t>
            </a:r>
            <a:r>
              <a:rPr lang="en-US" sz="2133" dirty="0"/>
              <a:t>: frontline workers, admin, receptionists, volunteers etc. Leads version is relevant to Data Protection Leads, Managers, Digital Champions/First Aiders etc. </a:t>
            </a:r>
          </a:p>
          <a:p>
            <a:r>
              <a:rPr lang="en-US" sz="2133" dirty="0"/>
              <a:t>• </a:t>
            </a:r>
            <a:r>
              <a:rPr lang="en-US" sz="2133" b="1" dirty="0"/>
              <a:t>Short:</a:t>
            </a:r>
            <a:r>
              <a:rPr lang="en-US" sz="2133" dirty="0"/>
              <a:t> 10 - 20 mins per module </a:t>
            </a:r>
          </a:p>
          <a:p>
            <a:r>
              <a:rPr lang="en-US" sz="2133" dirty="0"/>
              <a:t>• </a:t>
            </a:r>
            <a:r>
              <a:rPr lang="en-US" sz="2133" b="1" dirty="0"/>
              <a:t>Flexible</a:t>
            </a:r>
            <a:r>
              <a:rPr lang="en-US" sz="2133" dirty="0"/>
              <a:t>: can be completed over time </a:t>
            </a:r>
          </a:p>
          <a:p>
            <a:r>
              <a:rPr lang="en-US" sz="2133" dirty="0"/>
              <a:t>• </a:t>
            </a:r>
            <a:r>
              <a:rPr lang="en-US" sz="2133" b="1" dirty="0"/>
              <a:t>Interactive:</a:t>
            </a:r>
            <a:r>
              <a:rPr lang="en-US" sz="2133" dirty="0"/>
              <a:t> quizzes, graphics, videos and short tips </a:t>
            </a:r>
          </a:p>
          <a:p>
            <a:r>
              <a:rPr lang="en-US" sz="2133" dirty="0"/>
              <a:t>• </a:t>
            </a:r>
            <a:r>
              <a:rPr lang="en-US" sz="2133" b="1" dirty="0"/>
              <a:t>Free and open access </a:t>
            </a:r>
            <a:r>
              <a:rPr lang="en-US" sz="2133" dirty="0"/>
              <a:t>– SCORM compliant version available on request </a:t>
            </a:r>
          </a:p>
          <a:p>
            <a:r>
              <a:rPr lang="en-US" sz="2133" dirty="0"/>
              <a:t>• </a:t>
            </a:r>
            <a:r>
              <a:rPr lang="en-US" sz="2133" b="1" dirty="0"/>
              <a:t>Online assessment: </a:t>
            </a:r>
            <a:r>
              <a:rPr lang="en-US" sz="2133" dirty="0"/>
              <a:t>score 80% or above and get a certificate</a:t>
            </a:r>
          </a:p>
          <a:p>
            <a:r>
              <a:rPr lang="en-US" sz="2133" dirty="0"/>
              <a:t>• </a:t>
            </a:r>
            <a:r>
              <a:rPr lang="en-US" sz="2133" b="1" dirty="0"/>
              <a:t>Meets Data Security and Protection Toolkit (DSPT) training requirements</a:t>
            </a:r>
            <a:r>
              <a:rPr lang="en-US" sz="2133" dirty="0"/>
              <a:t>: 95% staff to be trained within last 12 months</a:t>
            </a:r>
            <a:endParaRPr lang="en-US" sz="1707" dirty="0"/>
          </a:p>
          <a:p>
            <a:endParaRPr lang="en-US" dirty="0"/>
          </a:p>
        </p:txBody>
      </p:sp>
      <p:sp>
        <p:nvSpPr>
          <p:cNvPr id="3" name="Text Placeholder 1">
            <a:extLst>
              <a:ext uri="{FF2B5EF4-FFF2-40B4-BE49-F238E27FC236}">
                <a16:creationId xmlns:a16="http://schemas.microsoft.com/office/drawing/2014/main" id="{55CC619C-E2FA-2EE4-2786-E44323E01A10}"/>
              </a:ext>
            </a:extLst>
          </p:cNvPr>
          <p:cNvSpPr txBox="1">
            <a:spLocks/>
          </p:cNvSpPr>
          <p:nvPr/>
        </p:nvSpPr>
        <p:spPr>
          <a:xfrm>
            <a:off x="1842702" y="165177"/>
            <a:ext cx="7934432" cy="417429"/>
          </a:xfrm>
          <a:prstGeom prst="rect">
            <a:avLst/>
          </a:prstGeom>
        </p:spPr>
        <p:txBody>
          <a:bodyPr lIns="0" tIns="0" rIns="0" bIns="0" anchor="t"/>
          <a:lstStyle>
            <a:lvl1pPr marL="0" indent="0" algn="l" defTabSz="914400" rtl="0" eaLnBrk="1" latinLnBrk="0" hangingPunct="1">
              <a:lnSpc>
                <a:spcPct val="100000"/>
              </a:lnSpc>
              <a:spcBef>
                <a:spcPts val="1000"/>
              </a:spcBef>
              <a:buFont typeface="Arial" panose="020B0604020202020204" pitchFamily="34" charset="0"/>
              <a:buNone/>
              <a:defRPr sz="26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975390">
              <a:spcBef>
                <a:spcPts val="1067"/>
              </a:spcBef>
            </a:pPr>
            <a:r>
              <a:rPr lang="en-GB" sz="3413" b="1" dirty="0">
                <a:solidFill>
                  <a:srgbClr val="221C34"/>
                </a:solidFill>
                <a:latin typeface="Segoe UI"/>
                <a:cs typeface="Segoe UI"/>
              </a:rPr>
              <a:t>About the E-Learning Courses</a:t>
            </a:r>
            <a:endParaRPr lang="en-US" sz="3413" dirty="0">
              <a:solidFill>
                <a:srgbClr val="221C34"/>
              </a:solidFill>
              <a:latin typeface="Segoe UI"/>
              <a:cs typeface="Segoe UI"/>
            </a:endParaRPr>
          </a:p>
        </p:txBody>
      </p:sp>
    </p:spTree>
    <p:extLst>
      <p:ext uri="{BB962C8B-B14F-4D97-AF65-F5344CB8AC3E}">
        <p14:creationId xmlns:p14="http://schemas.microsoft.com/office/powerpoint/2010/main" val="48240592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2D558-0968-7E5F-4A7A-7393E559CBCD}"/>
            </a:ext>
          </a:extLst>
        </p:cNvPr>
        <p:cNvGrpSpPr/>
        <p:nvPr/>
      </p:nvGrpSpPr>
      <p:grpSpPr>
        <a:xfrm>
          <a:off x="0" y="0"/>
          <a:ext cx="0" cy="0"/>
          <a:chOff x="0" y="0"/>
          <a:chExt cx="0" cy="0"/>
        </a:xfrm>
      </p:grpSpPr>
      <p:sp>
        <p:nvSpPr>
          <p:cNvPr id="3" name="Text Placeholder 1">
            <a:extLst>
              <a:ext uri="{FF2B5EF4-FFF2-40B4-BE49-F238E27FC236}">
                <a16:creationId xmlns:a16="http://schemas.microsoft.com/office/drawing/2014/main" id="{DDF18C8A-DCCA-C327-224E-D3B58B3F4266}"/>
              </a:ext>
            </a:extLst>
          </p:cNvPr>
          <p:cNvSpPr txBox="1">
            <a:spLocks/>
          </p:cNvSpPr>
          <p:nvPr/>
        </p:nvSpPr>
        <p:spPr>
          <a:xfrm>
            <a:off x="1853190" y="291007"/>
            <a:ext cx="7934432" cy="417429"/>
          </a:xfrm>
          <a:prstGeom prst="rect">
            <a:avLst/>
          </a:prstGeom>
        </p:spPr>
        <p:txBody>
          <a:bodyPr lIns="0" tIns="0" rIns="0" bIns="0" anchor="t"/>
          <a:lstStyle>
            <a:lvl1pPr marL="0" indent="0" algn="l" defTabSz="914400" rtl="0" eaLnBrk="1" latinLnBrk="0" hangingPunct="1">
              <a:lnSpc>
                <a:spcPct val="100000"/>
              </a:lnSpc>
              <a:spcBef>
                <a:spcPts val="1000"/>
              </a:spcBef>
              <a:buFont typeface="Arial" panose="020B0604020202020204" pitchFamily="34" charset="0"/>
              <a:buNone/>
              <a:defRPr sz="26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975390">
              <a:spcBef>
                <a:spcPts val="1067"/>
              </a:spcBef>
            </a:pPr>
            <a:r>
              <a:rPr lang="en-GB" sz="3413" b="1" dirty="0">
                <a:solidFill>
                  <a:srgbClr val="221C34"/>
                </a:solidFill>
                <a:latin typeface="Segoe UI"/>
                <a:cs typeface="Segoe UI"/>
              </a:rPr>
              <a:t>Based on relatable characters</a:t>
            </a:r>
            <a:endParaRPr lang="en-US" sz="3413" dirty="0">
              <a:solidFill>
                <a:srgbClr val="221C34"/>
              </a:solidFill>
              <a:latin typeface="Segoe UI"/>
              <a:cs typeface="Segoe UI"/>
            </a:endParaRPr>
          </a:p>
        </p:txBody>
      </p:sp>
      <p:pic>
        <p:nvPicPr>
          <p:cNvPr id="4" name="Picture 3">
            <a:extLst>
              <a:ext uri="{FF2B5EF4-FFF2-40B4-BE49-F238E27FC236}">
                <a16:creationId xmlns:a16="http://schemas.microsoft.com/office/drawing/2014/main" id="{E6E41797-DA83-4D5D-4CFB-A1F3C1212592}"/>
              </a:ext>
            </a:extLst>
          </p:cNvPr>
          <p:cNvPicPr>
            <a:picLocks noChangeAspect="1"/>
          </p:cNvPicPr>
          <p:nvPr/>
        </p:nvPicPr>
        <p:blipFill>
          <a:blip r:embed="rId3"/>
          <a:stretch>
            <a:fillRect/>
          </a:stretch>
        </p:blipFill>
        <p:spPr>
          <a:xfrm>
            <a:off x="485612" y="1409673"/>
            <a:ext cx="7004729" cy="2963716"/>
          </a:xfrm>
          <a:prstGeom prst="rect">
            <a:avLst/>
          </a:prstGeom>
        </p:spPr>
      </p:pic>
      <p:pic>
        <p:nvPicPr>
          <p:cNvPr id="8" name="Picture 7">
            <a:extLst>
              <a:ext uri="{FF2B5EF4-FFF2-40B4-BE49-F238E27FC236}">
                <a16:creationId xmlns:a16="http://schemas.microsoft.com/office/drawing/2014/main" id="{2E0E32AE-9EE7-C7BE-DD4D-C8D41D5E8068}"/>
              </a:ext>
            </a:extLst>
          </p:cNvPr>
          <p:cNvPicPr>
            <a:picLocks noChangeAspect="1"/>
          </p:cNvPicPr>
          <p:nvPr/>
        </p:nvPicPr>
        <p:blipFill>
          <a:blip r:embed="rId4"/>
          <a:stretch>
            <a:fillRect/>
          </a:stretch>
        </p:blipFill>
        <p:spPr>
          <a:xfrm>
            <a:off x="6589477" y="3229575"/>
            <a:ext cx="6019964" cy="3056663"/>
          </a:xfrm>
          <a:prstGeom prst="rect">
            <a:avLst/>
          </a:prstGeom>
        </p:spPr>
      </p:pic>
    </p:spTree>
    <p:extLst>
      <p:ext uri="{BB962C8B-B14F-4D97-AF65-F5344CB8AC3E}">
        <p14:creationId xmlns:p14="http://schemas.microsoft.com/office/powerpoint/2010/main" val="31569891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FD1AE-B594-2FDE-D59E-D57E31B2F067}"/>
            </a:ext>
          </a:extLst>
        </p:cNvPr>
        <p:cNvGrpSpPr/>
        <p:nvPr/>
      </p:nvGrpSpPr>
      <p:grpSpPr>
        <a:xfrm>
          <a:off x="0" y="0"/>
          <a:ext cx="0" cy="0"/>
          <a:chOff x="0" y="0"/>
          <a:chExt cx="0" cy="0"/>
        </a:xfrm>
      </p:grpSpPr>
      <p:sp>
        <p:nvSpPr>
          <p:cNvPr id="3" name="Text Placeholder 1">
            <a:extLst>
              <a:ext uri="{FF2B5EF4-FFF2-40B4-BE49-F238E27FC236}">
                <a16:creationId xmlns:a16="http://schemas.microsoft.com/office/drawing/2014/main" id="{20107E33-80D0-0217-A921-A6BF82C2D634}"/>
              </a:ext>
            </a:extLst>
          </p:cNvPr>
          <p:cNvSpPr txBox="1">
            <a:spLocks/>
          </p:cNvSpPr>
          <p:nvPr/>
        </p:nvSpPr>
        <p:spPr>
          <a:xfrm>
            <a:off x="1853190" y="291007"/>
            <a:ext cx="7934432" cy="417429"/>
          </a:xfrm>
          <a:prstGeom prst="rect">
            <a:avLst/>
          </a:prstGeom>
        </p:spPr>
        <p:txBody>
          <a:bodyPr lIns="0" tIns="0" rIns="0" bIns="0" anchor="t"/>
          <a:lstStyle>
            <a:lvl1pPr marL="0" indent="0" algn="l" defTabSz="914400" rtl="0" eaLnBrk="1" latinLnBrk="0" hangingPunct="1">
              <a:lnSpc>
                <a:spcPct val="100000"/>
              </a:lnSpc>
              <a:spcBef>
                <a:spcPts val="1000"/>
              </a:spcBef>
              <a:buFont typeface="Arial" panose="020B0604020202020204" pitchFamily="34" charset="0"/>
              <a:buNone/>
              <a:defRPr sz="26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975390">
              <a:spcBef>
                <a:spcPts val="1067"/>
              </a:spcBef>
            </a:pPr>
            <a:r>
              <a:rPr lang="en-GB" sz="3413" b="1" dirty="0">
                <a:solidFill>
                  <a:srgbClr val="221C34"/>
                </a:solidFill>
                <a:latin typeface="Segoe UI"/>
                <a:cs typeface="Segoe UI"/>
              </a:rPr>
              <a:t>4 Modules per course</a:t>
            </a:r>
            <a:endParaRPr lang="en-US" sz="3413" dirty="0">
              <a:solidFill>
                <a:srgbClr val="221C34"/>
              </a:solidFill>
              <a:latin typeface="Segoe UI"/>
              <a:cs typeface="Segoe UI"/>
            </a:endParaRPr>
          </a:p>
        </p:txBody>
      </p:sp>
      <p:pic>
        <p:nvPicPr>
          <p:cNvPr id="5" name="Picture 4">
            <a:extLst>
              <a:ext uri="{FF2B5EF4-FFF2-40B4-BE49-F238E27FC236}">
                <a16:creationId xmlns:a16="http://schemas.microsoft.com/office/drawing/2014/main" id="{CDF95B9B-C3C0-3175-329B-F8660B131E7E}"/>
              </a:ext>
            </a:extLst>
          </p:cNvPr>
          <p:cNvPicPr>
            <a:picLocks noChangeAspect="1"/>
          </p:cNvPicPr>
          <p:nvPr/>
        </p:nvPicPr>
        <p:blipFill>
          <a:blip r:embed="rId3"/>
          <a:srcRect l="1824" r="1582" b="3889"/>
          <a:stretch/>
        </p:blipFill>
        <p:spPr>
          <a:xfrm>
            <a:off x="716341" y="1615111"/>
            <a:ext cx="5222897" cy="4373390"/>
          </a:xfrm>
          <a:prstGeom prst="rect">
            <a:avLst/>
          </a:prstGeom>
        </p:spPr>
      </p:pic>
      <p:sp>
        <p:nvSpPr>
          <p:cNvPr id="6" name="TextBox 5">
            <a:extLst>
              <a:ext uri="{FF2B5EF4-FFF2-40B4-BE49-F238E27FC236}">
                <a16:creationId xmlns:a16="http://schemas.microsoft.com/office/drawing/2014/main" id="{E923341E-73BF-9B11-7A0E-AAD0658DE217}"/>
              </a:ext>
            </a:extLst>
          </p:cNvPr>
          <p:cNvSpPr txBox="1"/>
          <p:nvPr/>
        </p:nvSpPr>
        <p:spPr>
          <a:xfrm>
            <a:off x="6977522" y="2338769"/>
            <a:ext cx="3607783" cy="2456057"/>
          </a:xfrm>
          <a:prstGeom prst="rect">
            <a:avLst/>
          </a:prstGeom>
          <a:noFill/>
        </p:spPr>
        <p:txBody>
          <a:bodyPr wrap="square" rtlCol="0">
            <a:spAutoFit/>
          </a:bodyPr>
          <a:lstStyle/>
          <a:p>
            <a:pPr marL="304810" indent="-304810" defTabSz="975390">
              <a:buFontTx/>
              <a:buChar char="-"/>
            </a:pPr>
            <a:r>
              <a:rPr lang="en-GB" sz="2560" dirty="0">
                <a:solidFill>
                  <a:srgbClr val="221C34"/>
                </a:solidFill>
                <a:latin typeface="Red Hat Display-Regular"/>
              </a:rPr>
              <a:t>Multiple sections to work through </a:t>
            </a:r>
          </a:p>
          <a:p>
            <a:pPr defTabSz="975390"/>
            <a:endParaRPr lang="en-GB" sz="2560" dirty="0">
              <a:solidFill>
                <a:srgbClr val="221C34"/>
              </a:solidFill>
              <a:latin typeface="Red Hat Display-Regular"/>
            </a:endParaRPr>
          </a:p>
          <a:p>
            <a:pPr marL="304810" indent="-304810" defTabSz="975390">
              <a:buFontTx/>
              <a:buChar char="-"/>
            </a:pPr>
            <a:r>
              <a:rPr lang="en-GB" sz="2560" dirty="0">
                <a:solidFill>
                  <a:srgbClr val="221C34"/>
                </a:solidFill>
                <a:latin typeface="Red Hat Display-Regular"/>
              </a:rPr>
              <a:t>Section recap to reinforce learning at the end </a:t>
            </a:r>
          </a:p>
        </p:txBody>
      </p:sp>
    </p:spTree>
    <p:extLst>
      <p:ext uri="{BB962C8B-B14F-4D97-AF65-F5344CB8AC3E}">
        <p14:creationId xmlns:p14="http://schemas.microsoft.com/office/powerpoint/2010/main" val="342861995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86A99-F312-BF2C-04B5-FF35DEFDDE66}"/>
            </a:ext>
          </a:extLst>
        </p:cNvPr>
        <p:cNvGrpSpPr/>
        <p:nvPr/>
      </p:nvGrpSpPr>
      <p:grpSpPr>
        <a:xfrm>
          <a:off x="0" y="0"/>
          <a:ext cx="0" cy="0"/>
          <a:chOff x="0" y="0"/>
          <a:chExt cx="0" cy="0"/>
        </a:xfrm>
      </p:grpSpPr>
      <p:sp>
        <p:nvSpPr>
          <p:cNvPr id="3" name="Text Placeholder 1">
            <a:extLst>
              <a:ext uri="{FF2B5EF4-FFF2-40B4-BE49-F238E27FC236}">
                <a16:creationId xmlns:a16="http://schemas.microsoft.com/office/drawing/2014/main" id="{F09A95CB-58A7-0FAA-1BD1-5CE7E47B3164}"/>
              </a:ext>
            </a:extLst>
          </p:cNvPr>
          <p:cNvSpPr txBox="1">
            <a:spLocks/>
          </p:cNvSpPr>
          <p:nvPr/>
        </p:nvSpPr>
        <p:spPr>
          <a:xfrm>
            <a:off x="1853190" y="291007"/>
            <a:ext cx="7934432" cy="417429"/>
          </a:xfrm>
          <a:prstGeom prst="rect">
            <a:avLst/>
          </a:prstGeom>
        </p:spPr>
        <p:txBody>
          <a:bodyPr lIns="0" tIns="0" rIns="0" bIns="0" anchor="t"/>
          <a:lstStyle>
            <a:lvl1pPr marL="0" indent="0" algn="l" defTabSz="914400" rtl="0" eaLnBrk="1" latinLnBrk="0" hangingPunct="1">
              <a:lnSpc>
                <a:spcPct val="100000"/>
              </a:lnSpc>
              <a:spcBef>
                <a:spcPts val="1000"/>
              </a:spcBef>
              <a:buFont typeface="Arial" panose="020B0604020202020204" pitchFamily="34" charset="0"/>
              <a:buNone/>
              <a:defRPr sz="26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975390">
              <a:spcBef>
                <a:spcPts val="1067"/>
              </a:spcBef>
            </a:pPr>
            <a:r>
              <a:rPr lang="en-GB" sz="3413" b="1" dirty="0">
                <a:solidFill>
                  <a:srgbClr val="221C34"/>
                </a:solidFill>
                <a:latin typeface="Segoe UI"/>
                <a:cs typeface="Segoe UI"/>
              </a:rPr>
              <a:t>Examples of Content</a:t>
            </a:r>
            <a:endParaRPr lang="en-US" sz="3413" dirty="0">
              <a:solidFill>
                <a:srgbClr val="221C34"/>
              </a:solidFill>
              <a:latin typeface="Segoe UI"/>
              <a:cs typeface="Segoe UI"/>
            </a:endParaRPr>
          </a:p>
        </p:txBody>
      </p:sp>
      <p:pic>
        <p:nvPicPr>
          <p:cNvPr id="4" name="Picture 3">
            <a:extLst>
              <a:ext uri="{FF2B5EF4-FFF2-40B4-BE49-F238E27FC236}">
                <a16:creationId xmlns:a16="http://schemas.microsoft.com/office/drawing/2014/main" id="{17AF4FD9-999E-3EFA-9908-DA333CCC2260}"/>
              </a:ext>
            </a:extLst>
          </p:cNvPr>
          <p:cNvPicPr>
            <a:picLocks noChangeAspect="1"/>
          </p:cNvPicPr>
          <p:nvPr/>
        </p:nvPicPr>
        <p:blipFill>
          <a:blip r:embed="rId3"/>
          <a:stretch>
            <a:fillRect/>
          </a:stretch>
        </p:blipFill>
        <p:spPr>
          <a:xfrm>
            <a:off x="620704" y="1579695"/>
            <a:ext cx="7279741" cy="4599366"/>
          </a:xfrm>
          <a:prstGeom prst="rect">
            <a:avLst/>
          </a:prstGeom>
        </p:spPr>
      </p:pic>
      <p:sp>
        <p:nvSpPr>
          <p:cNvPr id="7" name="TextBox 6">
            <a:extLst>
              <a:ext uri="{FF2B5EF4-FFF2-40B4-BE49-F238E27FC236}">
                <a16:creationId xmlns:a16="http://schemas.microsoft.com/office/drawing/2014/main" id="{44EC9272-2744-1679-3BEA-A840E688D9E5}"/>
              </a:ext>
            </a:extLst>
          </p:cNvPr>
          <p:cNvSpPr txBox="1"/>
          <p:nvPr/>
        </p:nvSpPr>
        <p:spPr>
          <a:xfrm>
            <a:off x="8382881" y="2229517"/>
            <a:ext cx="4007566" cy="2850011"/>
          </a:xfrm>
          <a:prstGeom prst="rect">
            <a:avLst/>
          </a:prstGeom>
          <a:noFill/>
        </p:spPr>
        <p:txBody>
          <a:bodyPr wrap="square" rtlCol="0">
            <a:spAutoFit/>
          </a:bodyPr>
          <a:lstStyle/>
          <a:p>
            <a:pPr marL="304810" indent="-304810" defTabSz="975390">
              <a:buFontTx/>
              <a:buChar char="-"/>
            </a:pPr>
            <a:r>
              <a:rPr lang="en-GB" sz="2560" dirty="0">
                <a:solidFill>
                  <a:srgbClr val="221C34"/>
                </a:solidFill>
                <a:latin typeface="Red Hat Display-Regular"/>
              </a:rPr>
              <a:t>Relevant scenarios </a:t>
            </a:r>
          </a:p>
          <a:p>
            <a:pPr marL="304810" indent="-304810" defTabSz="975390">
              <a:buFontTx/>
              <a:buChar char="-"/>
            </a:pPr>
            <a:endParaRPr lang="en-GB" sz="2560" dirty="0">
              <a:solidFill>
                <a:srgbClr val="221C34"/>
              </a:solidFill>
              <a:latin typeface="Red Hat Display-Regular"/>
            </a:endParaRPr>
          </a:p>
          <a:p>
            <a:pPr marL="304810" indent="-304810" defTabSz="975390">
              <a:buFontTx/>
              <a:buChar char="-"/>
            </a:pPr>
            <a:r>
              <a:rPr lang="en-GB" sz="2560" dirty="0">
                <a:solidFill>
                  <a:srgbClr val="221C34"/>
                </a:solidFill>
                <a:latin typeface="Red Hat Display-Regular"/>
              </a:rPr>
              <a:t>Short content</a:t>
            </a:r>
          </a:p>
          <a:p>
            <a:pPr marL="304810" indent="-304810" defTabSz="975390">
              <a:buFontTx/>
              <a:buChar char="-"/>
            </a:pPr>
            <a:endParaRPr lang="en-GB" sz="2560" dirty="0">
              <a:solidFill>
                <a:srgbClr val="221C34"/>
              </a:solidFill>
              <a:latin typeface="Red Hat Display-Regular"/>
            </a:endParaRPr>
          </a:p>
          <a:p>
            <a:pPr marL="304810" indent="-304810" defTabSz="975390">
              <a:buFontTx/>
              <a:buChar char="-"/>
            </a:pPr>
            <a:r>
              <a:rPr lang="en-GB" sz="2560" dirty="0">
                <a:solidFill>
                  <a:srgbClr val="221C34"/>
                </a:solidFill>
                <a:latin typeface="Red Hat Display-Regular"/>
              </a:rPr>
              <a:t>Multi choice questions to support learning (not part of the assessment)</a:t>
            </a:r>
          </a:p>
        </p:txBody>
      </p:sp>
    </p:spTree>
    <p:extLst>
      <p:ext uri="{BB962C8B-B14F-4D97-AF65-F5344CB8AC3E}">
        <p14:creationId xmlns:p14="http://schemas.microsoft.com/office/powerpoint/2010/main" val="3364348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38A2D3F-C6E8-444D-BA0D-01F7A5EB09A0}"/>
              </a:ext>
            </a:extLst>
          </p:cNvPr>
          <p:cNvSpPr txBox="1"/>
          <p:nvPr/>
        </p:nvSpPr>
        <p:spPr>
          <a:xfrm>
            <a:off x="2676956" y="442807"/>
            <a:ext cx="5654244" cy="836508"/>
          </a:xfrm>
          <a:prstGeom prst="rect">
            <a:avLst/>
          </a:prstGeom>
        </p:spPr>
        <p:txBody>
          <a:bodyPr lIns="0" tIns="0" rIns="0" bIns="0" rtlCol="0">
            <a:normAutofit/>
          </a:bodyPr>
          <a:lstStyle/>
          <a:p>
            <a:pPr defTabSz="975390">
              <a:lnSpc>
                <a:spcPct val="90000"/>
              </a:lnSpc>
              <a:spcBef>
                <a:spcPts val="1067"/>
              </a:spcBef>
              <a:spcAft>
                <a:spcPts val="600"/>
              </a:spcAft>
            </a:pPr>
            <a:r>
              <a:rPr lang="en-GB" sz="2800" noProof="0" dirty="0">
                <a:latin typeface="+mj-lt"/>
              </a:rPr>
              <a:t>🧑‍💻Vulnerability Example…</a:t>
            </a:r>
          </a:p>
        </p:txBody>
      </p:sp>
      <p:sp>
        <p:nvSpPr>
          <p:cNvPr id="7" name="TextBox 6">
            <a:extLst>
              <a:ext uri="{FF2B5EF4-FFF2-40B4-BE49-F238E27FC236}">
                <a16:creationId xmlns:a16="http://schemas.microsoft.com/office/drawing/2014/main" id="{D49B8328-BC45-416F-BF79-F4F1B1B39F18}"/>
              </a:ext>
            </a:extLst>
          </p:cNvPr>
          <p:cNvSpPr txBox="1"/>
          <p:nvPr/>
        </p:nvSpPr>
        <p:spPr>
          <a:xfrm>
            <a:off x="711200" y="1750907"/>
            <a:ext cx="12014199" cy="4103793"/>
          </a:xfrm>
          <a:prstGeom prst="rect">
            <a:avLst/>
          </a:prstGeom>
        </p:spPr>
        <p:txBody>
          <a:bodyPr lIns="0" tIns="0" rIns="0" bIns="0" numCol="1" spcCol="720000" rtlCol="0">
            <a:noAutofit/>
          </a:bodyPr>
          <a:lstStyle/>
          <a:p>
            <a:pPr defTabSz="975390">
              <a:spcBef>
                <a:spcPts val="600"/>
              </a:spcBef>
              <a:spcAft>
                <a:spcPts val="600"/>
              </a:spcAft>
            </a:pPr>
            <a:r>
              <a:rPr lang="en-GB" sz="2800" noProof="0" dirty="0"/>
              <a:t>Type in your current website on your devices address bar, for me &gt;  </a:t>
            </a:r>
          </a:p>
          <a:p>
            <a:pPr defTabSz="975390">
              <a:spcBef>
                <a:spcPts val="600"/>
              </a:spcBef>
              <a:spcAft>
                <a:spcPts val="600"/>
              </a:spcAft>
            </a:pPr>
            <a:r>
              <a:rPr lang="en-GB" sz="2800" b="1" noProof="0" dirty="0">
                <a:solidFill>
                  <a:schemeClr val="accent4">
                    <a:lumMod val="60000"/>
                    <a:lumOff val="40000"/>
                  </a:schemeClr>
                </a:solidFill>
              </a:rPr>
              <a:t>www.digitalcarehub.co.uk </a:t>
            </a:r>
          </a:p>
          <a:p>
            <a:pPr defTabSz="975390">
              <a:spcBef>
                <a:spcPts val="600"/>
              </a:spcBef>
              <a:spcAft>
                <a:spcPts val="600"/>
              </a:spcAft>
            </a:pPr>
            <a:endParaRPr lang="en-GB" sz="1000" b="1" noProof="0" dirty="0"/>
          </a:p>
          <a:p>
            <a:pPr defTabSz="975390">
              <a:spcBef>
                <a:spcPts val="600"/>
              </a:spcBef>
              <a:spcAft>
                <a:spcPts val="600"/>
              </a:spcAft>
            </a:pPr>
            <a:r>
              <a:rPr lang="en-GB" sz="2800" noProof="0" dirty="0"/>
              <a:t>Before you hit “enter” or “go” end the .co.uk/.com etc with &gt;</a:t>
            </a:r>
          </a:p>
          <a:p>
            <a:pPr defTabSz="975390">
              <a:spcBef>
                <a:spcPts val="600"/>
              </a:spcBef>
              <a:spcAft>
                <a:spcPts val="600"/>
              </a:spcAft>
            </a:pPr>
            <a:r>
              <a:rPr lang="en-GB" sz="2800" b="1" noProof="0" dirty="0">
                <a:solidFill>
                  <a:schemeClr val="accent4"/>
                </a:solidFill>
              </a:rPr>
              <a:t> /</a:t>
            </a:r>
            <a:r>
              <a:rPr lang="en-GB" sz="2800" b="1" noProof="0" dirty="0" err="1">
                <a:solidFill>
                  <a:schemeClr val="accent4"/>
                </a:solidFill>
              </a:rPr>
              <a:t>wp</a:t>
            </a:r>
            <a:r>
              <a:rPr lang="en-GB" sz="2800" b="1" noProof="0" dirty="0">
                <a:solidFill>
                  <a:schemeClr val="accent4"/>
                </a:solidFill>
              </a:rPr>
              <a:t>-admin</a:t>
            </a:r>
          </a:p>
          <a:p>
            <a:pPr defTabSz="975390">
              <a:spcBef>
                <a:spcPts val="600"/>
              </a:spcBef>
              <a:spcAft>
                <a:spcPts val="600"/>
              </a:spcAft>
            </a:pPr>
            <a:endParaRPr lang="en-GB" sz="1000" b="1" noProof="0" dirty="0"/>
          </a:p>
          <a:p>
            <a:pPr defTabSz="975390">
              <a:spcBef>
                <a:spcPts val="600"/>
              </a:spcBef>
              <a:spcAft>
                <a:spcPts val="600"/>
              </a:spcAft>
            </a:pPr>
            <a:r>
              <a:rPr lang="en-GB" sz="2800" noProof="0" dirty="0"/>
              <a:t>So in the address bar would be &gt;</a:t>
            </a:r>
          </a:p>
          <a:p>
            <a:pPr defTabSz="975390">
              <a:spcBef>
                <a:spcPts val="600"/>
              </a:spcBef>
              <a:spcAft>
                <a:spcPts val="600"/>
              </a:spcAft>
            </a:pPr>
            <a:r>
              <a:rPr lang="en-GB" sz="2800" b="1" noProof="0" dirty="0">
                <a:solidFill>
                  <a:schemeClr val="accent4"/>
                </a:solidFill>
              </a:rPr>
              <a:t>www.digitalcarehub.co.uk/wp-admin</a:t>
            </a:r>
            <a:endParaRPr lang="en-GB" sz="2800" noProof="0" dirty="0">
              <a:solidFill>
                <a:schemeClr val="accent4"/>
              </a:solidFill>
            </a:endParaRPr>
          </a:p>
        </p:txBody>
      </p:sp>
    </p:spTree>
    <p:extLst>
      <p:ext uri="{BB962C8B-B14F-4D97-AF65-F5344CB8AC3E}">
        <p14:creationId xmlns:p14="http://schemas.microsoft.com/office/powerpoint/2010/main" val="281536541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9D0C0-6E20-9491-C620-CAC05FFBB6EB}"/>
            </a:ext>
          </a:extLst>
        </p:cNvPr>
        <p:cNvGrpSpPr/>
        <p:nvPr/>
      </p:nvGrpSpPr>
      <p:grpSpPr>
        <a:xfrm>
          <a:off x="0" y="0"/>
          <a:ext cx="0" cy="0"/>
          <a:chOff x="0" y="0"/>
          <a:chExt cx="0" cy="0"/>
        </a:xfrm>
      </p:grpSpPr>
      <p:sp>
        <p:nvSpPr>
          <p:cNvPr id="3" name="Text Placeholder 1">
            <a:extLst>
              <a:ext uri="{FF2B5EF4-FFF2-40B4-BE49-F238E27FC236}">
                <a16:creationId xmlns:a16="http://schemas.microsoft.com/office/drawing/2014/main" id="{8A4D85EB-637C-6F1C-E41F-D9E5F7B26989}"/>
              </a:ext>
            </a:extLst>
          </p:cNvPr>
          <p:cNvSpPr txBox="1">
            <a:spLocks/>
          </p:cNvSpPr>
          <p:nvPr/>
        </p:nvSpPr>
        <p:spPr>
          <a:xfrm>
            <a:off x="1853190" y="291007"/>
            <a:ext cx="7934432" cy="417429"/>
          </a:xfrm>
          <a:prstGeom prst="rect">
            <a:avLst/>
          </a:prstGeom>
        </p:spPr>
        <p:txBody>
          <a:bodyPr lIns="0" tIns="0" rIns="0" bIns="0" anchor="t"/>
          <a:lstStyle>
            <a:lvl1pPr marL="0" indent="0" algn="l" defTabSz="914400" rtl="0" eaLnBrk="1" latinLnBrk="0" hangingPunct="1">
              <a:lnSpc>
                <a:spcPct val="100000"/>
              </a:lnSpc>
              <a:spcBef>
                <a:spcPts val="1000"/>
              </a:spcBef>
              <a:buFont typeface="Arial" panose="020B0604020202020204" pitchFamily="34" charset="0"/>
              <a:buNone/>
              <a:defRPr sz="26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975390">
              <a:spcBef>
                <a:spcPts val="1067"/>
              </a:spcBef>
            </a:pPr>
            <a:r>
              <a:rPr lang="en-GB" sz="3413" b="1" dirty="0">
                <a:solidFill>
                  <a:srgbClr val="221C34"/>
                </a:solidFill>
                <a:latin typeface="Segoe UI"/>
                <a:cs typeface="Segoe UI"/>
              </a:rPr>
              <a:t>Examples of Content - comments</a:t>
            </a:r>
            <a:endParaRPr lang="en-US" sz="3413" dirty="0">
              <a:solidFill>
                <a:srgbClr val="221C34"/>
              </a:solidFill>
              <a:latin typeface="Segoe UI"/>
              <a:cs typeface="Segoe UI"/>
            </a:endParaRPr>
          </a:p>
        </p:txBody>
      </p:sp>
      <p:sp>
        <p:nvSpPr>
          <p:cNvPr id="7" name="TextBox 6">
            <a:extLst>
              <a:ext uri="{FF2B5EF4-FFF2-40B4-BE49-F238E27FC236}">
                <a16:creationId xmlns:a16="http://schemas.microsoft.com/office/drawing/2014/main" id="{76BDCC90-6300-C864-EE5C-E06F889B19E1}"/>
              </a:ext>
            </a:extLst>
          </p:cNvPr>
          <p:cNvSpPr txBox="1"/>
          <p:nvPr/>
        </p:nvSpPr>
        <p:spPr>
          <a:xfrm>
            <a:off x="7783839" y="2771204"/>
            <a:ext cx="4007566" cy="880241"/>
          </a:xfrm>
          <a:prstGeom prst="rect">
            <a:avLst/>
          </a:prstGeom>
          <a:noFill/>
        </p:spPr>
        <p:txBody>
          <a:bodyPr wrap="square" rtlCol="0">
            <a:spAutoFit/>
          </a:bodyPr>
          <a:lstStyle/>
          <a:p>
            <a:pPr marL="304810" indent="-304810" defTabSz="975390">
              <a:buFontTx/>
              <a:buChar char="-"/>
            </a:pPr>
            <a:r>
              <a:rPr lang="en-GB" sz="2560" dirty="0">
                <a:solidFill>
                  <a:srgbClr val="221C34"/>
                </a:solidFill>
                <a:latin typeface="Red Hat Display-Regular"/>
              </a:rPr>
              <a:t>Read comments based on your response</a:t>
            </a:r>
          </a:p>
        </p:txBody>
      </p:sp>
      <p:pic>
        <p:nvPicPr>
          <p:cNvPr id="5" name="Picture 4">
            <a:extLst>
              <a:ext uri="{FF2B5EF4-FFF2-40B4-BE49-F238E27FC236}">
                <a16:creationId xmlns:a16="http://schemas.microsoft.com/office/drawing/2014/main" id="{468D0C91-EB35-DAEA-8B22-630A18845DD2}"/>
              </a:ext>
            </a:extLst>
          </p:cNvPr>
          <p:cNvPicPr>
            <a:picLocks noChangeAspect="1"/>
          </p:cNvPicPr>
          <p:nvPr/>
        </p:nvPicPr>
        <p:blipFill>
          <a:blip r:embed="rId3"/>
          <a:stretch>
            <a:fillRect/>
          </a:stretch>
        </p:blipFill>
        <p:spPr>
          <a:xfrm>
            <a:off x="719955" y="1583649"/>
            <a:ext cx="6688809" cy="4498407"/>
          </a:xfrm>
          <a:prstGeom prst="rect">
            <a:avLst/>
          </a:prstGeom>
        </p:spPr>
      </p:pic>
    </p:spTree>
    <p:extLst>
      <p:ext uri="{BB962C8B-B14F-4D97-AF65-F5344CB8AC3E}">
        <p14:creationId xmlns:p14="http://schemas.microsoft.com/office/powerpoint/2010/main" val="30431079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7A1C5-8474-E084-7A4B-A66C78CD1113}"/>
            </a:ext>
          </a:extLst>
        </p:cNvPr>
        <p:cNvGrpSpPr/>
        <p:nvPr/>
      </p:nvGrpSpPr>
      <p:grpSpPr>
        <a:xfrm>
          <a:off x="0" y="0"/>
          <a:ext cx="0" cy="0"/>
          <a:chOff x="0" y="0"/>
          <a:chExt cx="0" cy="0"/>
        </a:xfrm>
      </p:grpSpPr>
      <p:sp>
        <p:nvSpPr>
          <p:cNvPr id="3" name="Text Placeholder 1">
            <a:extLst>
              <a:ext uri="{FF2B5EF4-FFF2-40B4-BE49-F238E27FC236}">
                <a16:creationId xmlns:a16="http://schemas.microsoft.com/office/drawing/2014/main" id="{B04E9B94-2562-F5B0-EE50-9447A781FFE1}"/>
              </a:ext>
            </a:extLst>
          </p:cNvPr>
          <p:cNvSpPr txBox="1">
            <a:spLocks/>
          </p:cNvSpPr>
          <p:nvPr/>
        </p:nvSpPr>
        <p:spPr>
          <a:xfrm>
            <a:off x="1853190" y="291007"/>
            <a:ext cx="7934432" cy="417429"/>
          </a:xfrm>
          <a:prstGeom prst="rect">
            <a:avLst/>
          </a:prstGeom>
        </p:spPr>
        <p:txBody>
          <a:bodyPr lIns="0" tIns="0" rIns="0" bIns="0" anchor="t"/>
          <a:lstStyle>
            <a:lvl1pPr marL="0" indent="0" algn="l" defTabSz="914400" rtl="0" eaLnBrk="1" latinLnBrk="0" hangingPunct="1">
              <a:lnSpc>
                <a:spcPct val="100000"/>
              </a:lnSpc>
              <a:spcBef>
                <a:spcPts val="1000"/>
              </a:spcBef>
              <a:buFont typeface="Arial" panose="020B0604020202020204" pitchFamily="34" charset="0"/>
              <a:buNone/>
              <a:defRPr sz="26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975390">
              <a:spcBef>
                <a:spcPts val="1067"/>
              </a:spcBef>
            </a:pPr>
            <a:r>
              <a:rPr lang="en-GB" sz="3413" b="1" dirty="0">
                <a:solidFill>
                  <a:srgbClr val="221C34"/>
                </a:solidFill>
                <a:latin typeface="Segoe UI"/>
                <a:cs typeface="Segoe UI"/>
              </a:rPr>
              <a:t>Assessment &amp; Certification </a:t>
            </a:r>
            <a:endParaRPr lang="en-US" sz="3413" dirty="0">
              <a:solidFill>
                <a:srgbClr val="221C34"/>
              </a:solidFill>
              <a:latin typeface="Segoe UI"/>
              <a:cs typeface="Segoe UI"/>
            </a:endParaRPr>
          </a:p>
        </p:txBody>
      </p:sp>
      <p:pic>
        <p:nvPicPr>
          <p:cNvPr id="4" name="Picture 3">
            <a:extLst>
              <a:ext uri="{FF2B5EF4-FFF2-40B4-BE49-F238E27FC236}">
                <a16:creationId xmlns:a16="http://schemas.microsoft.com/office/drawing/2014/main" id="{9F8B0319-B22A-DDF7-706F-322BA1329F53}"/>
              </a:ext>
            </a:extLst>
          </p:cNvPr>
          <p:cNvPicPr>
            <a:picLocks noChangeAspect="1"/>
          </p:cNvPicPr>
          <p:nvPr/>
        </p:nvPicPr>
        <p:blipFill>
          <a:blip r:embed="rId3"/>
          <a:srcRect l="1867" t="2190" b="1716"/>
          <a:stretch/>
        </p:blipFill>
        <p:spPr>
          <a:xfrm>
            <a:off x="663902" y="1436820"/>
            <a:ext cx="5045185" cy="3219738"/>
          </a:xfrm>
          <a:prstGeom prst="rect">
            <a:avLst/>
          </a:prstGeom>
        </p:spPr>
      </p:pic>
      <p:sp>
        <p:nvSpPr>
          <p:cNvPr id="6" name="TextBox 5">
            <a:extLst>
              <a:ext uri="{FF2B5EF4-FFF2-40B4-BE49-F238E27FC236}">
                <a16:creationId xmlns:a16="http://schemas.microsoft.com/office/drawing/2014/main" id="{0B1D4902-6C2C-1401-721A-0ECBCE88CAD4}"/>
              </a:ext>
            </a:extLst>
          </p:cNvPr>
          <p:cNvSpPr txBox="1"/>
          <p:nvPr/>
        </p:nvSpPr>
        <p:spPr>
          <a:xfrm>
            <a:off x="663902" y="4929030"/>
            <a:ext cx="4908263" cy="1274195"/>
          </a:xfrm>
          <a:prstGeom prst="rect">
            <a:avLst/>
          </a:prstGeom>
          <a:noFill/>
        </p:spPr>
        <p:txBody>
          <a:bodyPr wrap="square" rtlCol="0">
            <a:spAutoFit/>
          </a:bodyPr>
          <a:lstStyle/>
          <a:p>
            <a:pPr marL="304810" indent="-304810" defTabSz="975390">
              <a:buFontTx/>
              <a:buChar char="-"/>
            </a:pPr>
            <a:r>
              <a:rPr lang="en-GB" sz="1920" dirty="0">
                <a:solidFill>
                  <a:srgbClr val="221C34"/>
                </a:solidFill>
                <a:latin typeface="Red Hat Display-Regular"/>
              </a:rPr>
              <a:t>Questions based on all 4 modules</a:t>
            </a:r>
          </a:p>
          <a:p>
            <a:pPr marL="304810" indent="-304810" defTabSz="975390">
              <a:buFontTx/>
              <a:buChar char="-"/>
            </a:pPr>
            <a:r>
              <a:rPr lang="en-GB" sz="1920" dirty="0">
                <a:solidFill>
                  <a:srgbClr val="221C34"/>
                </a:solidFill>
                <a:latin typeface="Red Hat Display-Regular"/>
              </a:rPr>
              <a:t>Questions are drawn from a database of questions, so they are not the same each time you complete the assessment  </a:t>
            </a:r>
          </a:p>
        </p:txBody>
      </p:sp>
      <p:pic>
        <p:nvPicPr>
          <p:cNvPr id="9" name="Picture 8">
            <a:extLst>
              <a:ext uri="{FF2B5EF4-FFF2-40B4-BE49-F238E27FC236}">
                <a16:creationId xmlns:a16="http://schemas.microsoft.com/office/drawing/2014/main" id="{917970D9-D7C3-4B09-E79E-35590CAF784C}"/>
              </a:ext>
            </a:extLst>
          </p:cNvPr>
          <p:cNvPicPr>
            <a:picLocks noChangeAspect="1"/>
          </p:cNvPicPr>
          <p:nvPr/>
        </p:nvPicPr>
        <p:blipFill>
          <a:blip r:embed="rId4"/>
          <a:stretch>
            <a:fillRect/>
          </a:stretch>
        </p:blipFill>
        <p:spPr>
          <a:xfrm>
            <a:off x="6708249" y="1436821"/>
            <a:ext cx="2859746" cy="2493373"/>
          </a:xfrm>
          <a:prstGeom prst="rect">
            <a:avLst/>
          </a:prstGeom>
        </p:spPr>
      </p:pic>
      <p:sp>
        <p:nvSpPr>
          <p:cNvPr id="10" name="TextBox 9">
            <a:extLst>
              <a:ext uri="{FF2B5EF4-FFF2-40B4-BE49-F238E27FC236}">
                <a16:creationId xmlns:a16="http://schemas.microsoft.com/office/drawing/2014/main" id="{551D51BA-791A-C1FB-07DC-1C95EC76ADF3}"/>
              </a:ext>
            </a:extLst>
          </p:cNvPr>
          <p:cNvSpPr txBox="1"/>
          <p:nvPr/>
        </p:nvSpPr>
        <p:spPr>
          <a:xfrm>
            <a:off x="10196256" y="2191064"/>
            <a:ext cx="1929744" cy="978729"/>
          </a:xfrm>
          <a:prstGeom prst="rect">
            <a:avLst/>
          </a:prstGeom>
          <a:noFill/>
        </p:spPr>
        <p:txBody>
          <a:bodyPr wrap="square" rtlCol="0">
            <a:spAutoFit/>
          </a:bodyPr>
          <a:lstStyle/>
          <a:p>
            <a:pPr defTabSz="975390"/>
            <a:r>
              <a:rPr lang="en-GB" sz="1920" dirty="0">
                <a:solidFill>
                  <a:srgbClr val="221C34"/>
                </a:solidFill>
                <a:latin typeface="Red Hat Display-Regular"/>
              </a:rPr>
              <a:t>- Get 80% or more correct to pass</a:t>
            </a:r>
          </a:p>
        </p:txBody>
      </p:sp>
      <p:pic>
        <p:nvPicPr>
          <p:cNvPr id="12" name="Picture 11">
            <a:extLst>
              <a:ext uri="{FF2B5EF4-FFF2-40B4-BE49-F238E27FC236}">
                <a16:creationId xmlns:a16="http://schemas.microsoft.com/office/drawing/2014/main" id="{23093550-7B79-09DD-E469-530C09D732BA}"/>
              </a:ext>
            </a:extLst>
          </p:cNvPr>
          <p:cNvPicPr>
            <a:picLocks noChangeAspect="1"/>
          </p:cNvPicPr>
          <p:nvPr/>
        </p:nvPicPr>
        <p:blipFill>
          <a:blip r:embed="rId5"/>
          <a:stretch>
            <a:fillRect/>
          </a:stretch>
        </p:blipFill>
        <p:spPr>
          <a:xfrm>
            <a:off x="6349961" y="4066645"/>
            <a:ext cx="3639248" cy="2142735"/>
          </a:xfrm>
          <a:prstGeom prst="rect">
            <a:avLst/>
          </a:prstGeom>
        </p:spPr>
      </p:pic>
      <p:sp>
        <p:nvSpPr>
          <p:cNvPr id="13" name="TextBox 12">
            <a:extLst>
              <a:ext uri="{FF2B5EF4-FFF2-40B4-BE49-F238E27FC236}">
                <a16:creationId xmlns:a16="http://schemas.microsoft.com/office/drawing/2014/main" id="{0B2B77A7-5B52-DA07-AA41-86C8AA4BAB3F}"/>
              </a:ext>
            </a:extLst>
          </p:cNvPr>
          <p:cNvSpPr txBox="1"/>
          <p:nvPr/>
        </p:nvSpPr>
        <p:spPr>
          <a:xfrm>
            <a:off x="10200086" y="4404852"/>
            <a:ext cx="2231063" cy="1274195"/>
          </a:xfrm>
          <a:prstGeom prst="rect">
            <a:avLst/>
          </a:prstGeom>
          <a:noFill/>
        </p:spPr>
        <p:txBody>
          <a:bodyPr wrap="square" rtlCol="0">
            <a:spAutoFit/>
          </a:bodyPr>
          <a:lstStyle/>
          <a:p>
            <a:pPr defTabSz="975390"/>
            <a:r>
              <a:rPr lang="en-GB" sz="1920" dirty="0">
                <a:solidFill>
                  <a:srgbClr val="221C34"/>
                </a:solidFill>
                <a:latin typeface="Red Hat Display-Regular"/>
              </a:rPr>
              <a:t>- Certificate awarded and can be collated to prove staff training </a:t>
            </a:r>
          </a:p>
        </p:txBody>
      </p:sp>
    </p:spTree>
    <p:extLst>
      <p:ext uri="{BB962C8B-B14F-4D97-AF65-F5344CB8AC3E}">
        <p14:creationId xmlns:p14="http://schemas.microsoft.com/office/powerpoint/2010/main" val="364536115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E2D54-AE09-1C88-FFD8-4C0B40A8DC86}"/>
            </a:ext>
          </a:extLst>
        </p:cNvPr>
        <p:cNvGrpSpPr/>
        <p:nvPr/>
      </p:nvGrpSpPr>
      <p:grpSpPr>
        <a:xfrm>
          <a:off x="0" y="0"/>
          <a:ext cx="0" cy="0"/>
          <a:chOff x="0" y="0"/>
          <a:chExt cx="0" cy="0"/>
        </a:xfrm>
      </p:grpSpPr>
      <p:sp>
        <p:nvSpPr>
          <p:cNvPr id="3" name="Text Placeholder 1">
            <a:extLst>
              <a:ext uri="{FF2B5EF4-FFF2-40B4-BE49-F238E27FC236}">
                <a16:creationId xmlns:a16="http://schemas.microsoft.com/office/drawing/2014/main" id="{9AEAAADF-46A7-E366-C616-85F79BF972CE}"/>
              </a:ext>
            </a:extLst>
          </p:cNvPr>
          <p:cNvSpPr txBox="1">
            <a:spLocks/>
          </p:cNvSpPr>
          <p:nvPr/>
        </p:nvSpPr>
        <p:spPr>
          <a:xfrm>
            <a:off x="1853190" y="291007"/>
            <a:ext cx="7934432" cy="417429"/>
          </a:xfrm>
          <a:prstGeom prst="rect">
            <a:avLst/>
          </a:prstGeom>
        </p:spPr>
        <p:txBody>
          <a:bodyPr lIns="0" tIns="0" rIns="0" bIns="0" anchor="t"/>
          <a:lstStyle>
            <a:lvl1pPr marL="0" indent="0" algn="l" defTabSz="914400" rtl="0" eaLnBrk="1" latinLnBrk="0" hangingPunct="1">
              <a:lnSpc>
                <a:spcPct val="100000"/>
              </a:lnSpc>
              <a:spcBef>
                <a:spcPts val="1000"/>
              </a:spcBef>
              <a:buFont typeface="Arial" panose="020B0604020202020204" pitchFamily="34" charset="0"/>
              <a:buNone/>
              <a:defRPr sz="26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975390">
              <a:spcBef>
                <a:spcPts val="1067"/>
              </a:spcBef>
            </a:pPr>
            <a:r>
              <a:rPr lang="en-GB" sz="3413" b="1" dirty="0">
                <a:solidFill>
                  <a:srgbClr val="221C34"/>
                </a:solidFill>
                <a:latin typeface="Segoe UI"/>
                <a:cs typeface="Segoe UI"/>
              </a:rPr>
              <a:t>Tips for Managers &amp; Trainers</a:t>
            </a:r>
            <a:endParaRPr lang="en-US" sz="3413" dirty="0">
              <a:solidFill>
                <a:srgbClr val="221C34"/>
              </a:solidFill>
              <a:latin typeface="Segoe UI"/>
              <a:cs typeface="Segoe UI"/>
            </a:endParaRPr>
          </a:p>
        </p:txBody>
      </p:sp>
      <p:sp>
        <p:nvSpPr>
          <p:cNvPr id="2" name="TextBox 1">
            <a:extLst>
              <a:ext uri="{FF2B5EF4-FFF2-40B4-BE49-F238E27FC236}">
                <a16:creationId xmlns:a16="http://schemas.microsoft.com/office/drawing/2014/main" id="{50484964-1A8D-3C25-70A4-F5AF90209600}"/>
              </a:ext>
            </a:extLst>
          </p:cNvPr>
          <p:cNvSpPr txBox="1"/>
          <p:nvPr/>
        </p:nvSpPr>
        <p:spPr>
          <a:xfrm>
            <a:off x="580001" y="1321454"/>
            <a:ext cx="11567980" cy="5115246"/>
          </a:xfrm>
          <a:prstGeom prst="rect">
            <a:avLst/>
          </a:prstGeom>
          <a:noFill/>
        </p:spPr>
        <p:txBody>
          <a:bodyPr wrap="square" rtlCol="0">
            <a:spAutoFit/>
          </a:bodyPr>
          <a:lstStyle/>
          <a:p>
            <a:pPr defTabSz="975390"/>
            <a:r>
              <a:rPr lang="en-US" sz="1920" dirty="0">
                <a:solidFill>
                  <a:srgbClr val="221C34"/>
                </a:solidFill>
                <a:latin typeface="Red Hat Display-Regular"/>
              </a:rPr>
              <a:t>• </a:t>
            </a:r>
            <a:r>
              <a:rPr lang="en-US" sz="1920" b="1" dirty="0">
                <a:solidFill>
                  <a:srgbClr val="221C34"/>
                </a:solidFill>
                <a:latin typeface="Red Hat Display-Regular"/>
              </a:rPr>
              <a:t>Read the managers guides </a:t>
            </a:r>
            <a:r>
              <a:rPr lang="en-US" sz="1920" dirty="0">
                <a:solidFill>
                  <a:srgbClr val="221C34"/>
                </a:solidFill>
                <a:latin typeface="Red Hat Display-Regular"/>
              </a:rPr>
              <a:t>before you share the </a:t>
            </a:r>
            <a:r>
              <a:rPr lang="en-US" sz="1920" dirty="0" err="1">
                <a:solidFill>
                  <a:srgbClr val="221C34"/>
                </a:solidFill>
                <a:latin typeface="Red Hat Display-Regular"/>
              </a:rPr>
              <a:t>elearning</a:t>
            </a:r>
            <a:r>
              <a:rPr lang="en-US" sz="1920" dirty="0">
                <a:solidFill>
                  <a:srgbClr val="221C34"/>
                </a:solidFill>
                <a:latin typeface="Red Hat Display-Regular"/>
              </a:rPr>
              <a:t> courses with staff. </a:t>
            </a:r>
          </a:p>
          <a:p>
            <a:pPr defTabSz="975390"/>
            <a:endParaRPr lang="en-US" sz="1920" dirty="0">
              <a:solidFill>
                <a:srgbClr val="221C34"/>
              </a:solidFill>
              <a:latin typeface="Red Hat Display-Regular"/>
            </a:endParaRPr>
          </a:p>
          <a:p>
            <a:pPr defTabSz="975390"/>
            <a:r>
              <a:rPr lang="en-US" sz="1920" dirty="0">
                <a:solidFill>
                  <a:srgbClr val="221C34"/>
                </a:solidFill>
                <a:latin typeface="Red Hat Display-Regular"/>
              </a:rPr>
              <a:t>• </a:t>
            </a:r>
            <a:r>
              <a:rPr lang="en-US" sz="1920" b="1" dirty="0">
                <a:solidFill>
                  <a:srgbClr val="221C34"/>
                </a:solidFill>
                <a:latin typeface="Red Hat Display-Regular"/>
              </a:rPr>
              <a:t>Encourage all your staff to complete the relevant </a:t>
            </a:r>
            <a:r>
              <a:rPr lang="en-US" sz="1920" b="1" dirty="0" err="1">
                <a:solidFill>
                  <a:srgbClr val="221C34"/>
                </a:solidFill>
                <a:latin typeface="Red Hat Display-Regular"/>
              </a:rPr>
              <a:t>elearning</a:t>
            </a:r>
            <a:r>
              <a:rPr lang="en-US" sz="1920" b="1" dirty="0">
                <a:solidFill>
                  <a:srgbClr val="221C34"/>
                </a:solidFill>
                <a:latin typeface="Red Hat Display-Regular"/>
              </a:rPr>
              <a:t> course</a:t>
            </a:r>
            <a:r>
              <a:rPr lang="en-US" sz="1920" dirty="0">
                <a:solidFill>
                  <a:srgbClr val="221C34"/>
                </a:solidFill>
                <a:latin typeface="Red Hat Display-Regular"/>
              </a:rPr>
              <a:t>. That includes senior managers, volunteers, and admin staff as well as frontline care workers. </a:t>
            </a:r>
          </a:p>
          <a:p>
            <a:pPr defTabSz="975390"/>
            <a:endParaRPr lang="en-US" sz="1920" dirty="0">
              <a:solidFill>
                <a:srgbClr val="221C34"/>
              </a:solidFill>
              <a:latin typeface="Red Hat Display-Regular"/>
            </a:endParaRPr>
          </a:p>
          <a:p>
            <a:pPr defTabSz="975390"/>
            <a:r>
              <a:rPr lang="en-US" sz="1920" dirty="0">
                <a:solidFill>
                  <a:srgbClr val="221C34"/>
                </a:solidFill>
                <a:latin typeface="Red Hat Display-Regular"/>
              </a:rPr>
              <a:t>• Add the staff </a:t>
            </a:r>
            <a:r>
              <a:rPr lang="en-US" sz="1920" dirty="0" err="1">
                <a:solidFill>
                  <a:srgbClr val="221C34"/>
                </a:solidFill>
                <a:latin typeface="Red Hat Display-Regular"/>
              </a:rPr>
              <a:t>elearning</a:t>
            </a:r>
            <a:r>
              <a:rPr lang="en-US" sz="1920" dirty="0">
                <a:solidFill>
                  <a:srgbClr val="221C34"/>
                </a:solidFill>
                <a:latin typeface="Red Hat Display-Regular"/>
              </a:rPr>
              <a:t> course to your </a:t>
            </a:r>
            <a:r>
              <a:rPr lang="en-US" sz="1920" b="1" dirty="0">
                <a:solidFill>
                  <a:srgbClr val="221C34"/>
                </a:solidFill>
                <a:latin typeface="Red Hat Display-Regular"/>
              </a:rPr>
              <a:t>induction training</a:t>
            </a:r>
            <a:r>
              <a:rPr lang="en-US" sz="1920" dirty="0">
                <a:solidFill>
                  <a:srgbClr val="221C34"/>
                </a:solidFill>
                <a:latin typeface="Red Hat Display-Regular"/>
              </a:rPr>
              <a:t>. It will help to ensure that all staff have a shared understanding of data protection issues. </a:t>
            </a:r>
          </a:p>
          <a:p>
            <a:pPr defTabSz="975390"/>
            <a:endParaRPr lang="en-US" sz="1920" dirty="0">
              <a:solidFill>
                <a:srgbClr val="221C34"/>
              </a:solidFill>
              <a:latin typeface="Red Hat Display-Regular"/>
            </a:endParaRPr>
          </a:p>
          <a:p>
            <a:pPr defTabSz="975390"/>
            <a:r>
              <a:rPr lang="en-US" sz="1920" dirty="0">
                <a:solidFill>
                  <a:srgbClr val="221C34"/>
                </a:solidFill>
                <a:latin typeface="Red Hat Display-Regular"/>
              </a:rPr>
              <a:t>• </a:t>
            </a:r>
            <a:r>
              <a:rPr lang="en-US" sz="1920" b="1" dirty="0">
                <a:solidFill>
                  <a:srgbClr val="221C34"/>
                </a:solidFill>
                <a:latin typeface="Red Hat Display-Regular"/>
              </a:rPr>
              <a:t>Schedule in an annual refresher course</a:t>
            </a:r>
            <a:r>
              <a:rPr lang="en-US" sz="1920" dirty="0">
                <a:solidFill>
                  <a:srgbClr val="221C34"/>
                </a:solidFill>
                <a:latin typeface="Red Hat Display-Regular"/>
              </a:rPr>
              <a:t>. You need to train staff at least once a year.</a:t>
            </a:r>
          </a:p>
          <a:p>
            <a:pPr defTabSz="975390"/>
            <a:endParaRPr lang="en-US" sz="1920" dirty="0">
              <a:solidFill>
                <a:srgbClr val="221C34"/>
              </a:solidFill>
              <a:latin typeface="Red Hat Display-Regular"/>
            </a:endParaRPr>
          </a:p>
          <a:p>
            <a:pPr defTabSz="975390"/>
            <a:r>
              <a:rPr lang="en-US" sz="1920" dirty="0">
                <a:solidFill>
                  <a:srgbClr val="221C34"/>
                </a:solidFill>
                <a:latin typeface="Red Hat Display-Regular"/>
              </a:rPr>
              <a:t>• If you have an </a:t>
            </a:r>
            <a:r>
              <a:rPr lang="en-US" sz="1920" b="1" dirty="0">
                <a:solidFill>
                  <a:srgbClr val="221C34"/>
                </a:solidFill>
                <a:latin typeface="Red Hat Display-Regular"/>
              </a:rPr>
              <a:t>LMS</a:t>
            </a:r>
            <a:r>
              <a:rPr lang="en-US" sz="1920" dirty="0">
                <a:solidFill>
                  <a:srgbClr val="221C34"/>
                </a:solidFill>
                <a:latin typeface="Red Hat Display-Regular"/>
              </a:rPr>
              <a:t>, add this course to it. </a:t>
            </a:r>
          </a:p>
          <a:p>
            <a:pPr defTabSz="975390"/>
            <a:endParaRPr lang="en-US" sz="1920" dirty="0">
              <a:solidFill>
                <a:srgbClr val="221C34"/>
              </a:solidFill>
              <a:latin typeface="Red Hat Display-Regular"/>
            </a:endParaRPr>
          </a:p>
          <a:p>
            <a:pPr defTabSz="975390"/>
            <a:r>
              <a:rPr lang="en-US" sz="1920" dirty="0">
                <a:solidFill>
                  <a:srgbClr val="221C34"/>
                </a:solidFill>
                <a:latin typeface="Red Hat Display-Regular"/>
              </a:rPr>
              <a:t>• </a:t>
            </a:r>
            <a:r>
              <a:rPr lang="en-US" sz="1920" b="1" dirty="0">
                <a:solidFill>
                  <a:srgbClr val="221C34"/>
                </a:solidFill>
                <a:latin typeface="Red Hat Display-Regular"/>
              </a:rPr>
              <a:t>Add a link to the resource </a:t>
            </a:r>
            <a:r>
              <a:rPr lang="en-US" sz="1920" dirty="0">
                <a:solidFill>
                  <a:srgbClr val="221C34"/>
                </a:solidFill>
                <a:latin typeface="Red Hat Display-Regular"/>
              </a:rPr>
              <a:t>in your staff bulletin, noticeboard or shared documents system. </a:t>
            </a:r>
          </a:p>
          <a:p>
            <a:pPr defTabSz="975390"/>
            <a:endParaRPr lang="en-US" sz="1920" dirty="0">
              <a:solidFill>
                <a:srgbClr val="221C34"/>
              </a:solidFill>
              <a:latin typeface="Red Hat Display-Regular"/>
            </a:endParaRPr>
          </a:p>
          <a:p>
            <a:pPr defTabSz="975390"/>
            <a:r>
              <a:rPr lang="en-US" sz="1920" dirty="0">
                <a:solidFill>
                  <a:srgbClr val="221C34"/>
                </a:solidFill>
                <a:latin typeface="Red Hat Display-Regular"/>
              </a:rPr>
              <a:t>• </a:t>
            </a:r>
            <a:r>
              <a:rPr lang="en-US" sz="1920" b="1" dirty="0">
                <a:solidFill>
                  <a:srgbClr val="221C34"/>
                </a:solidFill>
                <a:latin typeface="Red Hat Display-Regular"/>
              </a:rPr>
              <a:t>Record successful completion </a:t>
            </a:r>
            <a:r>
              <a:rPr lang="en-US" sz="1920" dirty="0">
                <a:solidFill>
                  <a:srgbClr val="221C34"/>
                </a:solidFill>
                <a:latin typeface="Red Hat Display-Regular"/>
              </a:rPr>
              <a:t>of this course against staff members’ training records. </a:t>
            </a:r>
          </a:p>
          <a:p>
            <a:pPr defTabSz="975390"/>
            <a:endParaRPr lang="en-US" sz="1920" dirty="0">
              <a:solidFill>
                <a:srgbClr val="221C34"/>
              </a:solidFill>
              <a:latin typeface="Red Hat Display-Regular"/>
            </a:endParaRPr>
          </a:p>
          <a:p>
            <a:pPr defTabSz="975390"/>
            <a:r>
              <a:rPr lang="en-US" sz="1920" b="1" dirty="0">
                <a:solidFill>
                  <a:srgbClr val="221C34"/>
                </a:solidFill>
                <a:latin typeface="Red Hat Display-Regular"/>
              </a:rPr>
              <a:t>• Ensure training records are up to date </a:t>
            </a:r>
            <a:r>
              <a:rPr lang="en-US" sz="1920" dirty="0">
                <a:solidFill>
                  <a:srgbClr val="221C34"/>
                </a:solidFill>
                <a:latin typeface="Red Hat Display-Regular"/>
              </a:rPr>
              <a:t>by the time you submit your annual DSPT.</a:t>
            </a:r>
            <a:endParaRPr lang="en-GB" sz="1920" dirty="0">
              <a:solidFill>
                <a:srgbClr val="221C34"/>
              </a:solidFill>
              <a:latin typeface="Red Hat Display-Regular"/>
            </a:endParaRPr>
          </a:p>
        </p:txBody>
      </p:sp>
    </p:spTree>
    <p:extLst>
      <p:ext uri="{BB962C8B-B14F-4D97-AF65-F5344CB8AC3E}">
        <p14:creationId xmlns:p14="http://schemas.microsoft.com/office/powerpoint/2010/main" val="373235799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4E516-9660-4A84-02C5-D751A9E8A9EB}"/>
            </a:ext>
          </a:extLst>
        </p:cNvPr>
        <p:cNvGrpSpPr/>
        <p:nvPr/>
      </p:nvGrpSpPr>
      <p:grpSpPr>
        <a:xfrm>
          <a:off x="0" y="0"/>
          <a:ext cx="0" cy="0"/>
          <a:chOff x="0" y="0"/>
          <a:chExt cx="0" cy="0"/>
        </a:xfrm>
      </p:grpSpPr>
      <p:sp>
        <p:nvSpPr>
          <p:cNvPr id="3" name="Text Placeholder 1">
            <a:extLst>
              <a:ext uri="{FF2B5EF4-FFF2-40B4-BE49-F238E27FC236}">
                <a16:creationId xmlns:a16="http://schemas.microsoft.com/office/drawing/2014/main" id="{B72BAAA8-1D80-A53E-F7D2-6B972CE7D453}"/>
              </a:ext>
            </a:extLst>
          </p:cNvPr>
          <p:cNvSpPr txBox="1">
            <a:spLocks/>
          </p:cNvSpPr>
          <p:nvPr/>
        </p:nvSpPr>
        <p:spPr>
          <a:xfrm>
            <a:off x="1853190" y="291007"/>
            <a:ext cx="7934432" cy="417429"/>
          </a:xfrm>
          <a:prstGeom prst="rect">
            <a:avLst/>
          </a:prstGeom>
        </p:spPr>
        <p:txBody>
          <a:bodyPr lIns="0" tIns="0" rIns="0" bIns="0" anchor="t"/>
          <a:lstStyle>
            <a:lvl1pPr marL="0" indent="0" algn="l" defTabSz="914400" rtl="0" eaLnBrk="1" latinLnBrk="0" hangingPunct="1">
              <a:lnSpc>
                <a:spcPct val="100000"/>
              </a:lnSpc>
              <a:spcBef>
                <a:spcPts val="1000"/>
              </a:spcBef>
              <a:buFont typeface="Arial" panose="020B0604020202020204" pitchFamily="34" charset="0"/>
              <a:buNone/>
              <a:defRPr sz="26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975390">
              <a:spcBef>
                <a:spcPts val="1067"/>
              </a:spcBef>
            </a:pPr>
            <a:r>
              <a:rPr lang="en-GB" sz="3413" b="1" dirty="0">
                <a:solidFill>
                  <a:srgbClr val="221C34"/>
                </a:solidFill>
                <a:latin typeface="Segoe UI"/>
                <a:cs typeface="Segoe UI"/>
              </a:rPr>
              <a:t>Links</a:t>
            </a:r>
            <a:endParaRPr lang="en-US" sz="3413" dirty="0">
              <a:solidFill>
                <a:srgbClr val="221C34"/>
              </a:solidFill>
              <a:latin typeface="Segoe UI"/>
              <a:cs typeface="Segoe UI"/>
            </a:endParaRPr>
          </a:p>
        </p:txBody>
      </p:sp>
      <p:sp>
        <p:nvSpPr>
          <p:cNvPr id="4" name="TextBox 3">
            <a:extLst>
              <a:ext uri="{FF2B5EF4-FFF2-40B4-BE49-F238E27FC236}">
                <a16:creationId xmlns:a16="http://schemas.microsoft.com/office/drawing/2014/main" id="{10DB3A18-8AC5-2B63-1478-E8DF0F8972E2}"/>
              </a:ext>
            </a:extLst>
          </p:cNvPr>
          <p:cNvSpPr txBox="1"/>
          <p:nvPr/>
        </p:nvSpPr>
        <p:spPr>
          <a:xfrm>
            <a:off x="915609" y="1730478"/>
            <a:ext cx="10309450" cy="3637919"/>
          </a:xfrm>
          <a:prstGeom prst="rect">
            <a:avLst/>
          </a:prstGeom>
          <a:noFill/>
        </p:spPr>
        <p:txBody>
          <a:bodyPr wrap="square" rtlCol="0">
            <a:spAutoFit/>
          </a:bodyPr>
          <a:lstStyle/>
          <a:p>
            <a:pPr defTabSz="975390"/>
            <a:r>
              <a:rPr lang="en-GB" sz="1920" b="1" dirty="0" err="1">
                <a:solidFill>
                  <a:srgbClr val="221C34"/>
                </a:solidFill>
                <a:latin typeface="Red Hat Display-Regular"/>
              </a:rPr>
              <a:t>ELearning</a:t>
            </a:r>
            <a:r>
              <a:rPr lang="en-GB" sz="1920" b="1" dirty="0">
                <a:solidFill>
                  <a:srgbClr val="221C34"/>
                </a:solidFill>
                <a:latin typeface="Red Hat Display-Regular"/>
              </a:rPr>
              <a:t> for Staff </a:t>
            </a:r>
            <a:endParaRPr lang="en-GB" sz="1920" b="1" dirty="0">
              <a:solidFill>
                <a:srgbClr val="FFA500"/>
              </a:solidFill>
              <a:latin typeface="Red Hat Display-Regular"/>
              <a:hlinkClick r:id="rId3">
                <a:extLst>
                  <a:ext uri="{A12FA001-AC4F-418D-AE19-62706E023703}">
                    <ahyp:hlinkClr xmlns:ahyp="http://schemas.microsoft.com/office/drawing/2018/hyperlinkcolor" val="tx"/>
                  </a:ext>
                </a:extLst>
              </a:hlinkClick>
            </a:endParaRPr>
          </a:p>
          <a:p>
            <a:pPr defTabSz="975390"/>
            <a:r>
              <a:rPr lang="en-GB" sz="1920" dirty="0">
                <a:solidFill>
                  <a:srgbClr val="FFA500"/>
                </a:solidFill>
                <a:latin typeface="Red Hat Display-Regular"/>
                <a:hlinkClick r:id="rId3">
                  <a:extLst>
                    <a:ext uri="{A12FA001-AC4F-418D-AE19-62706E023703}">
                      <ahyp:hlinkClr xmlns:ahyp="http://schemas.microsoft.com/office/drawing/2018/hyperlinkcolor" val="tx"/>
                    </a:ext>
                  </a:extLst>
                </a:hlinkClick>
              </a:rPr>
              <a:t>E Learning – Staff</a:t>
            </a:r>
            <a:r>
              <a:rPr lang="en-GB" sz="1920" dirty="0">
                <a:solidFill>
                  <a:srgbClr val="221C34"/>
                </a:solidFill>
                <a:latin typeface="Red Hat Display-Regular"/>
              </a:rPr>
              <a:t>: https://www.digitalcarehub.co.uk/digital-skills-and-training/elearning/staff/	</a:t>
            </a:r>
          </a:p>
          <a:p>
            <a:pPr defTabSz="975390"/>
            <a:r>
              <a:rPr lang="en-GB" sz="1920" dirty="0">
                <a:solidFill>
                  <a:srgbClr val="221C34"/>
                </a:solidFill>
                <a:latin typeface="Red Hat Display-Regular"/>
                <a:hlinkClick r:id="rId4"/>
              </a:rPr>
              <a:t>Managers Guide</a:t>
            </a:r>
            <a:r>
              <a:rPr lang="en-GB" sz="1920" dirty="0">
                <a:solidFill>
                  <a:srgbClr val="221C34"/>
                </a:solidFill>
                <a:latin typeface="Red Hat Display-Regular"/>
              </a:rPr>
              <a:t>: https://www.digitalcarehub.co.uk/digital-skills-and-training/elearning/staff/guide-for-managers-and-trainers/			</a:t>
            </a:r>
          </a:p>
          <a:p>
            <a:pPr defTabSz="975390"/>
            <a:r>
              <a:rPr lang="en-GB" sz="1920" dirty="0">
                <a:solidFill>
                  <a:srgbClr val="221C34"/>
                </a:solidFill>
                <a:latin typeface="Red Hat Display-Regular"/>
                <a:hlinkClick r:id="rId5"/>
              </a:rPr>
              <a:t>Staff Guide </a:t>
            </a:r>
            <a:r>
              <a:rPr lang="en-GB" sz="1920" dirty="0">
                <a:solidFill>
                  <a:srgbClr val="221C34"/>
                </a:solidFill>
                <a:latin typeface="Red Hat Display-Regular"/>
              </a:rPr>
              <a:t>: https://www.digitalcarehub.co.uk/digital-skills-and-training/elearning/staff/user-guide/</a:t>
            </a:r>
          </a:p>
          <a:p>
            <a:pPr defTabSz="975390"/>
            <a:endParaRPr lang="en-GB" sz="1920" dirty="0">
              <a:solidFill>
                <a:srgbClr val="221C34"/>
              </a:solidFill>
              <a:latin typeface="Red Hat Display-Regular"/>
            </a:endParaRPr>
          </a:p>
          <a:p>
            <a:pPr defTabSz="975390"/>
            <a:r>
              <a:rPr lang="en-GB" sz="1920" b="1" dirty="0" err="1">
                <a:solidFill>
                  <a:srgbClr val="221C34"/>
                </a:solidFill>
                <a:latin typeface="Red Hat Display-Regular"/>
              </a:rPr>
              <a:t>Elearning</a:t>
            </a:r>
            <a:r>
              <a:rPr lang="en-GB" sz="1920" b="1" dirty="0">
                <a:solidFill>
                  <a:srgbClr val="221C34"/>
                </a:solidFill>
                <a:latin typeface="Red Hat Display-Regular"/>
              </a:rPr>
              <a:t> for Leads	</a:t>
            </a:r>
            <a:r>
              <a:rPr lang="en-GB" sz="1920" dirty="0">
                <a:solidFill>
                  <a:srgbClr val="221C34"/>
                </a:solidFill>
                <a:latin typeface="Red Hat Display-Regular"/>
              </a:rPr>
              <a:t>		</a:t>
            </a:r>
          </a:p>
          <a:p>
            <a:pPr defTabSz="975390"/>
            <a:r>
              <a:rPr lang="en-GB" sz="1920" dirty="0">
                <a:solidFill>
                  <a:srgbClr val="221C34"/>
                </a:solidFill>
                <a:latin typeface="Red Hat Display-Regular"/>
                <a:hlinkClick r:id="rId6"/>
              </a:rPr>
              <a:t>E Learning – Leads</a:t>
            </a:r>
            <a:r>
              <a:rPr lang="en-GB" sz="1920" dirty="0">
                <a:solidFill>
                  <a:srgbClr val="221C34"/>
                </a:solidFill>
                <a:latin typeface="Red Hat Display-Regular"/>
              </a:rPr>
              <a:t>: https://www.digitalcarehub.co.uk/digital-skills-and-training/elearning/leads/</a:t>
            </a:r>
          </a:p>
          <a:p>
            <a:pPr defTabSz="975390"/>
            <a:r>
              <a:rPr lang="en-GB" sz="1920" dirty="0">
                <a:solidFill>
                  <a:srgbClr val="221C34"/>
                </a:solidFill>
                <a:latin typeface="Red Hat Display-Regular"/>
                <a:hlinkClick r:id="rId7"/>
              </a:rPr>
              <a:t>Staff Guide:  </a:t>
            </a:r>
            <a:r>
              <a:rPr lang="en-GB" sz="1920" dirty="0">
                <a:solidFill>
                  <a:srgbClr val="221C34"/>
                </a:solidFill>
                <a:latin typeface="Red Hat Display-Regular"/>
              </a:rPr>
              <a:t>https://www.digitalcarehub.co.uk/digital-skills-and-training/elearning/leads/user-guide/</a:t>
            </a:r>
          </a:p>
          <a:p>
            <a:pPr defTabSz="975390"/>
            <a:endParaRPr lang="en-GB" sz="1920" dirty="0">
              <a:solidFill>
                <a:srgbClr val="221C34"/>
              </a:solidFill>
              <a:latin typeface="Red Hat Display-Regular"/>
            </a:endParaRPr>
          </a:p>
          <a:p>
            <a:pPr defTabSz="975390"/>
            <a:r>
              <a:rPr lang="en-GB" sz="1920" b="1" dirty="0">
                <a:solidFill>
                  <a:srgbClr val="221C34"/>
                </a:solidFill>
                <a:latin typeface="Red Hat Display-Regular"/>
              </a:rPr>
              <a:t>Request SCORM Files</a:t>
            </a:r>
          </a:p>
          <a:p>
            <a:pPr defTabSz="975390"/>
            <a:r>
              <a:rPr lang="en-GB" sz="1920" dirty="0">
                <a:solidFill>
                  <a:srgbClr val="221C34"/>
                </a:solidFill>
                <a:latin typeface="Red Hat Display-Regular"/>
                <a:hlinkClick r:id="rId8"/>
              </a:rPr>
              <a:t>Request SCORM Files</a:t>
            </a:r>
            <a:r>
              <a:rPr lang="en-GB" sz="1920" dirty="0">
                <a:solidFill>
                  <a:srgbClr val="221C34"/>
                </a:solidFill>
                <a:latin typeface="Red Hat Display-Regular"/>
              </a:rPr>
              <a:t>: help@digitalcarehub.co.uk</a:t>
            </a:r>
          </a:p>
        </p:txBody>
      </p:sp>
    </p:spTree>
    <p:extLst>
      <p:ext uri="{BB962C8B-B14F-4D97-AF65-F5344CB8AC3E}">
        <p14:creationId xmlns:p14="http://schemas.microsoft.com/office/powerpoint/2010/main" val="17933843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0BC9F-8602-A32A-8701-827BFA9EEB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506B5D-5159-1776-8EC6-6D6579E3D3E5}"/>
              </a:ext>
            </a:extLst>
          </p:cNvPr>
          <p:cNvSpPr>
            <a:spLocks noGrp="1"/>
          </p:cNvSpPr>
          <p:nvPr>
            <p:ph type="title"/>
          </p:nvPr>
        </p:nvSpPr>
        <p:spPr/>
        <p:txBody>
          <a:bodyPr/>
          <a:lstStyle/>
          <a:p>
            <a:r>
              <a:rPr lang="en-GB" dirty="0"/>
              <a:t>FREE Cyber Game</a:t>
            </a:r>
          </a:p>
        </p:txBody>
      </p:sp>
    </p:spTree>
    <p:extLst>
      <p:ext uri="{BB962C8B-B14F-4D97-AF65-F5344CB8AC3E}">
        <p14:creationId xmlns:p14="http://schemas.microsoft.com/office/powerpoint/2010/main" val="353095882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4D007-CD73-2BB0-36A7-57117CBA74DC}"/>
            </a:ext>
          </a:extLst>
        </p:cNvPr>
        <p:cNvGrpSpPr/>
        <p:nvPr/>
      </p:nvGrpSpPr>
      <p:grpSpPr>
        <a:xfrm>
          <a:off x="0" y="0"/>
          <a:ext cx="0" cy="0"/>
          <a:chOff x="0" y="0"/>
          <a:chExt cx="0" cy="0"/>
        </a:xfrm>
      </p:grpSpPr>
      <p:sp>
        <p:nvSpPr>
          <p:cNvPr id="18" name="Text Placeholder 2">
            <a:extLst>
              <a:ext uri="{FF2B5EF4-FFF2-40B4-BE49-F238E27FC236}">
                <a16:creationId xmlns:a16="http://schemas.microsoft.com/office/drawing/2014/main" id="{3F2C74DE-8563-8747-877F-192C6E1D2BAE}"/>
              </a:ext>
            </a:extLst>
          </p:cNvPr>
          <p:cNvSpPr>
            <a:spLocks noGrp="1"/>
          </p:cNvSpPr>
          <p:nvPr>
            <p:ph type="body" sz="quarter" idx="11"/>
          </p:nvPr>
        </p:nvSpPr>
        <p:spPr>
          <a:xfrm>
            <a:off x="1139268" y="1563111"/>
            <a:ext cx="10732614" cy="3003973"/>
          </a:xfrm>
        </p:spPr>
        <p:txBody>
          <a:bodyPr lIns="0" tIns="0" rIns="0" bIns="0" numCol="1" spcCol="720000" anchor="t"/>
          <a:lstStyle/>
          <a:p>
            <a:r>
              <a:rPr lang="en-GB" sz="2133" dirty="0">
                <a:latin typeface="Segoe UI"/>
                <a:cs typeface="Arial"/>
              </a:rPr>
              <a:t>A "choose your own adventure" </a:t>
            </a:r>
            <a:r>
              <a:rPr lang="en-GB" sz="2133" b="1" dirty="0">
                <a:latin typeface="Segoe UI"/>
                <a:cs typeface="Arial"/>
              </a:rPr>
              <a:t>gamified cybersecurity tool </a:t>
            </a:r>
          </a:p>
          <a:p>
            <a:r>
              <a:rPr lang="en-GB" sz="2133" dirty="0">
                <a:latin typeface="Segoe UI"/>
                <a:cs typeface="Arial"/>
              </a:rPr>
              <a:t>Walking you through the controls you should have in place to </a:t>
            </a:r>
            <a:r>
              <a:rPr lang="en-GB" sz="2133" b="1" dirty="0">
                <a:latin typeface="Segoe UI"/>
                <a:cs typeface="Arial"/>
              </a:rPr>
              <a:t>prevent a cyber-attack </a:t>
            </a:r>
            <a:r>
              <a:rPr lang="en-GB" sz="2133" dirty="0">
                <a:latin typeface="Segoe UI"/>
                <a:cs typeface="Arial"/>
              </a:rPr>
              <a:t>and the consequences of </a:t>
            </a:r>
            <a:r>
              <a:rPr lang="en-GB" sz="2133" b="1" dirty="0">
                <a:latin typeface="Segoe UI"/>
                <a:cs typeface="Arial"/>
              </a:rPr>
              <a:t>actions you may take to respond and recover </a:t>
            </a:r>
            <a:r>
              <a:rPr lang="en-GB" sz="2133" dirty="0">
                <a:latin typeface="Segoe UI"/>
                <a:cs typeface="Arial"/>
              </a:rPr>
              <a:t>during and after an incident in a </a:t>
            </a:r>
            <a:r>
              <a:rPr lang="en-GB" sz="2133" b="1" dirty="0">
                <a:latin typeface="Segoe UI"/>
                <a:cs typeface="Arial"/>
              </a:rPr>
              <a:t>fun, interactive environment</a:t>
            </a:r>
            <a:r>
              <a:rPr lang="en-GB" sz="2133" dirty="0">
                <a:latin typeface="Segoe UI"/>
                <a:cs typeface="Arial"/>
              </a:rPr>
              <a:t>.</a:t>
            </a:r>
            <a:endParaRPr lang="en-US" sz="2133" dirty="0">
              <a:latin typeface="Arial"/>
              <a:cs typeface="Arial"/>
            </a:endParaRPr>
          </a:p>
          <a:p>
            <a:endParaRPr lang="en-US" dirty="0"/>
          </a:p>
          <a:p>
            <a:endParaRPr lang="en-US" dirty="0"/>
          </a:p>
        </p:txBody>
      </p:sp>
      <p:sp>
        <p:nvSpPr>
          <p:cNvPr id="3" name="Text Placeholder 1">
            <a:extLst>
              <a:ext uri="{FF2B5EF4-FFF2-40B4-BE49-F238E27FC236}">
                <a16:creationId xmlns:a16="http://schemas.microsoft.com/office/drawing/2014/main" id="{01EE04A8-5D04-680D-4845-849061AF04F6}"/>
              </a:ext>
            </a:extLst>
          </p:cNvPr>
          <p:cNvSpPr txBox="1">
            <a:spLocks/>
          </p:cNvSpPr>
          <p:nvPr/>
        </p:nvSpPr>
        <p:spPr>
          <a:xfrm>
            <a:off x="1937092" y="474868"/>
            <a:ext cx="7934432" cy="417429"/>
          </a:xfrm>
          <a:prstGeom prst="rect">
            <a:avLst/>
          </a:prstGeom>
        </p:spPr>
        <p:txBody>
          <a:bodyPr lIns="0" tIns="0" rIns="0" bIns="0" anchor="t"/>
          <a:lstStyle>
            <a:lvl1pPr marL="0" indent="0" algn="l" defTabSz="914400" rtl="0" eaLnBrk="1" latinLnBrk="0" hangingPunct="1">
              <a:lnSpc>
                <a:spcPct val="100000"/>
              </a:lnSpc>
              <a:spcBef>
                <a:spcPts val="1000"/>
              </a:spcBef>
              <a:buFont typeface="Arial" panose="020B0604020202020204" pitchFamily="34" charset="0"/>
              <a:buNone/>
              <a:defRPr sz="26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975390">
              <a:spcBef>
                <a:spcPts val="1067"/>
              </a:spcBef>
            </a:pPr>
            <a:r>
              <a:rPr lang="en-GB" sz="3413" b="1">
                <a:solidFill>
                  <a:srgbClr val="221C34"/>
                </a:solidFill>
                <a:latin typeface="Segoe UI"/>
                <a:cs typeface="Segoe UI"/>
              </a:rPr>
              <a:t>Cyber Game</a:t>
            </a:r>
            <a:endParaRPr lang="en-US" sz="3413">
              <a:solidFill>
                <a:srgbClr val="221C34"/>
              </a:solidFill>
              <a:latin typeface="Segoe UI"/>
              <a:cs typeface="Segoe UI"/>
            </a:endParaRPr>
          </a:p>
        </p:txBody>
      </p:sp>
      <p:pic>
        <p:nvPicPr>
          <p:cNvPr id="4" name="Picture 3">
            <a:extLst>
              <a:ext uri="{FF2B5EF4-FFF2-40B4-BE49-F238E27FC236}">
                <a16:creationId xmlns:a16="http://schemas.microsoft.com/office/drawing/2014/main" id="{5836AA3E-AA5C-EB43-7FE9-02959A56BA4A}"/>
              </a:ext>
            </a:extLst>
          </p:cNvPr>
          <p:cNvPicPr>
            <a:picLocks noChangeAspect="1"/>
          </p:cNvPicPr>
          <p:nvPr/>
        </p:nvPicPr>
        <p:blipFill>
          <a:blip r:embed="rId3"/>
          <a:srcRect t="9993" b="11269"/>
          <a:stretch/>
        </p:blipFill>
        <p:spPr>
          <a:xfrm>
            <a:off x="2164022" y="2946727"/>
            <a:ext cx="7480571" cy="3240713"/>
          </a:xfrm>
          <a:prstGeom prst="rect">
            <a:avLst/>
          </a:prstGeom>
        </p:spPr>
      </p:pic>
    </p:spTree>
    <p:extLst>
      <p:ext uri="{BB962C8B-B14F-4D97-AF65-F5344CB8AC3E}">
        <p14:creationId xmlns:p14="http://schemas.microsoft.com/office/powerpoint/2010/main" val="68605225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E4E48-4040-5109-FD2F-9A4DD94AD5D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2BE8AAA-4E04-49E5-C3D4-F6607B2D3A2A}"/>
              </a:ext>
            </a:extLst>
          </p:cNvPr>
          <p:cNvSpPr>
            <a:spLocks noGrp="1"/>
          </p:cNvSpPr>
          <p:nvPr>
            <p:ph type="body" sz="quarter" idx="10"/>
          </p:nvPr>
        </p:nvSpPr>
        <p:spPr>
          <a:xfrm>
            <a:off x="1937092" y="474868"/>
            <a:ext cx="7934432" cy="417429"/>
          </a:xfrm>
        </p:spPr>
        <p:txBody>
          <a:bodyPr lIns="0" tIns="0" rIns="0" bIns="0" anchor="t"/>
          <a:lstStyle/>
          <a:p>
            <a:pPr algn="ctr"/>
            <a:r>
              <a:rPr lang="en-GB" sz="3413" b="1">
                <a:latin typeface="Segoe UI"/>
                <a:cs typeface="Segoe UI"/>
              </a:rPr>
              <a:t>What is the Cyber Game useful for?</a:t>
            </a:r>
            <a:endParaRPr lang="en-US" sz="3413">
              <a:latin typeface="Segoe UI"/>
              <a:cs typeface="Segoe UI"/>
            </a:endParaRPr>
          </a:p>
        </p:txBody>
      </p:sp>
      <p:sp>
        <p:nvSpPr>
          <p:cNvPr id="3" name="Text Placeholder 2">
            <a:extLst>
              <a:ext uri="{FF2B5EF4-FFF2-40B4-BE49-F238E27FC236}">
                <a16:creationId xmlns:a16="http://schemas.microsoft.com/office/drawing/2014/main" id="{5465D9F7-5941-60F5-E94C-72A1EDD8B207}"/>
              </a:ext>
            </a:extLst>
          </p:cNvPr>
          <p:cNvSpPr>
            <a:spLocks noGrp="1"/>
          </p:cNvSpPr>
          <p:nvPr>
            <p:ph type="body" sz="quarter" idx="11"/>
          </p:nvPr>
        </p:nvSpPr>
        <p:spPr>
          <a:xfrm>
            <a:off x="858917" y="1647071"/>
            <a:ext cx="8122844" cy="4122117"/>
          </a:xfrm>
        </p:spPr>
        <p:txBody>
          <a:bodyPr lIns="0" tIns="0" rIns="0" bIns="0" numCol="1" spcCol="720000" anchor="t"/>
          <a:lstStyle/>
          <a:p>
            <a:pPr fontAlgn="base"/>
            <a:r>
              <a:rPr lang="en-GB" sz="2133">
                <a:latin typeface="Segoe UI"/>
                <a:cs typeface="Segoe UI"/>
              </a:rPr>
              <a:t>Fun, quick and entertaining way to learn about cyber security.</a:t>
            </a:r>
            <a:endParaRPr lang="en-US" sz="2133">
              <a:latin typeface="Segoe UI"/>
              <a:cs typeface="Segoe UI"/>
            </a:endParaRPr>
          </a:p>
          <a:p>
            <a:r>
              <a:rPr lang="en-GB" sz="2133">
                <a:latin typeface="Segoe UI"/>
                <a:cs typeface="Segoe UI"/>
              </a:rPr>
              <a:t>Free online resource that can be combined with more in-depth cyber training or DCH E-learning modules.</a:t>
            </a:r>
          </a:p>
          <a:p>
            <a:endParaRPr lang="en-GB" sz="2133">
              <a:solidFill>
                <a:srgbClr val="221C34"/>
              </a:solidFill>
              <a:latin typeface="Segoe UI"/>
              <a:ea typeface="+mn-lt"/>
              <a:cs typeface="Segoe UI"/>
            </a:endParaRPr>
          </a:p>
          <a:p>
            <a:r>
              <a:rPr lang="en-GB" sz="2133" b="1">
                <a:solidFill>
                  <a:srgbClr val="221C34"/>
                </a:solidFill>
                <a:latin typeface="Segoe UI"/>
                <a:ea typeface="+mn-lt"/>
                <a:cs typeface="Segoe UI"/>
              </a:rPr>
              <a:t>Learning Outcomes</a:t>
            </a:r>
          </a:p>
          <a:p>
            <a:pPr marL="304810" indent="-304810">
              <a:buChar char="•"/>
            </a:pPr>
            <a:r>
              <a:rPr lang="en-GB" sz="2133">
                <a:solidFill>
                  <a:srgbClr val="221C34"/>
                </a:solidFill>
                <a:latin typeface="Segoe UI"/>
                <a:ea typeface="+mn-lt"/>
                <a:cs typeface="Segoe UI"/>
              </a:rPr>
              <a:t>Understand </a:t>
            </a:r>
            <a:r>
              <a:rPr lang="en-GB" sz="2133" u="sng">
                <a:solidFill>
                  <a:srgbClr val="221C34"/>
                </a:solidFill>
                <a:latin typeface="Segoe UI"/>
                <a:ea typeface="+mn-lt"/>
                <a:cs typeface="Segoe UI"/>
              </a:rPr>
              <a:t>practical</a:t>
            </a:r>
            <a:r>
              <a:rPr lang="en-GB" sz="2133">
                <a:solidFill>
                  <a:srgbClr val="221C34"/>
                </a:solidFill>
                <a:latin typeface="Segoe UI"/>
                <a:ea typeface="+mn-lt"/>
                <a:cs typeface="Segoe UI"/>
              </a:rPr>
              <a:t> importance of cyber security in social care.</a:t>
            </a:r>
            <a:endParaRPr lang="en-GB" sz="2133">
              <a:latin typeface="Segoe UI"/>
              <a:cs typeface="Segoe UI"/>
            </a:endParaRPr>
          </a:p>
          <a:p>
            <a:pPr marL="304810" indent="-304810">
              <a:buChar char="•"/>
            </a:pPr>
            <a:r>
              <a:rPr lang="en-GB" sz="2133">
                <a:solidFill>
                  <a:srgbClr val="221C34"/>
                </a:solidFill>
                <a:latin typeface="Segoe UI"/>
                <a:ea typeface="+mn-lt"/>
                <a:cs typeface="Segoe UI"/>
              </a:rPr>
              <a:t>Learn how to respond effectively to different types of cyber incidents.</a:t>
            </a:r>
            <a:endParaRPr lang="en-GB" sz="2133">
              <a:latin typeface="Segoe UI"/>
              <a:cs typeface="Segoe UI"/>
            </a:endParaRPr>
          </a:p>
          <a:p>
            <a:pPr marL="304810" indent="-304810">
              <a:buChar char="•"/>
            </a:pPr>
            <a:r>
              <a:rPr lang="en-GB" sz="2133">
                <a:solidFill>
                  <a:srgbClr val="221C34"/>
                </a:solidFill>
                <a:latin typeface="Segoe UI"/>
                <a:ea typeface="+mn-lt"/>
                <a:cs typeface="Segoe UI"/>
              </a:rPr>
              <a:t>Improve your decision-making skills.</a:t>
            </a:r>
            <a:endParaRPr lang="en-GB" sz="2133">
              <a:latin typeface="Segoe UI"/>
              <a:cs typeface="Segoe UI"/>
            </a:endParaRPr>
          </a:p>
          <a:p>
            <a:pPr marL="304810" indent="-304810">
              <a:buChar char="•"/>
            </a:pPr>
            <a:r>
              <a:rPr lang="en-GB" sz="2133">
                <a:solidFill>
                  <a:srgbClr val="221C34"/>
                </a:solidFill>
                <a:latin typeface="Segoe UI"/>
                <a:ea typeface="+mn-lt"/>
                <a:cs typeface="Segoe UI"/>
              </a:rPr>
              <a:t>Enhance your knowledge of data protection and compliance.</a:t>
            </a:r>
            <a:endParaRPr lang="en-GB" sz="2133">
              <a:latin typeface="Segoe UI"/>
              <a:cs typeface="Segoe UI"/>
            </a:endParaRPr>
          </a:p>
          <a:p>
            <a:pPr marL="304810" indent="-304810">
              <a:buChar char="•"/>
            </a:pPr>
            <a:r>
              <a:rPr lang="en-GB" sz="2133">
                <a:solidFill>
                  <a:srgbClr val="221C34"/>
                </a:solidFill>
                <a:latin typeface="Segoe UI"/>
                <a:ea typeface="+mn-lt"/>
                <a:cs typeface="Segoe UI"/>
              </a:rPr>
              <a:t>Access a suite of links and resources for adult social care staff.</a:t>
            </a:r>
            <a:endParaRPr lang="en-GB" sz="2133">
              <a:latin typeface="Segoe UI"/>
              <a:cs typeface="Segoe UI"/>
            </a:endParaRPr>
          </a:p>
          <a:p>
            <a:endParaRPr lang="en-GB" sz="1920">
              <a:latin typeface="Segoe UI"/>
              <a:cs typeface="Segoe UI"/>
            </a:endParaRPr>
          </a:p>
          <a:p>
            <a:endParaRPr lang="en-GB" sz="1920">
              <a:latin typeface="Segoe UI"/>
              <a:cs typeface="Segoe UI"/>
            </a:endParaRPr>
          </a:p>
        </p:txBody>
      </p:sp>
    </p:spTree>
    <p:extLst>
      <p:ext uri="{BB962C8B-B14F-4D97-AF65-F5344CB8AC3E}">
        <p14:creationId xmlns:p14="http://schemas.microsoft.com/office/powerpoint/2010/main" val="331709643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B4D46-0F8F-694D-D62C-29D6A8FB4D7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0E35FDC-A64D-5152-AC85-A6EC2D484157}"/>
              </a:ext>
            </a:extLst>
          </p:cNvPr>
          <p:cNvSpPr>
            <a:spLocks noGrp="1"/>
          </p:cNvSpPr>
          <p:nvPr>
            <p:ph type="body" sz="quarter" idx="10"/>
          </p:nvPr>
        </p:nvSpPr>
        <p:spPr>
          <a:xfrm>
            <a:off x="1937093" y="474868"/>
            <a:ext cx="7567237" cy="417429"/>
          </a:xfrm>
        </p:spPr>
        <p:txBody>
          <a:bodyPr lIns="0" tIns="0" rIns="0" bIns="0" anchor="t"/>
          <a:lstStyle/>
          <a:p>
            <a:pPr algn="ctr"/>
            <a:r>
              <a:rPr lang="en-GB" sz="3413" b="1" dirty="0">
                <a:latin typeface="Segoe UI"/>
                <a:cs typeface="Segoe UI"/>
              </a:rPr>
              <a:t>Lets Play!</a:t>
            </a:r>
            <a:endParaRPr lang="en-US" sz="3413" dirty="0"/>
          </a:p>
        </p:txBody>
      </p:sp>
      <p:sp>
        <p:nvSpPr>
          <p:cNvPr id="6" name="TextBox 5">
            <a:extLst>
              <a:ext uri="{FF2B5EF4-FFF2-40B4-BE49-F238E27FC236}">
                <a16:creationId xmlns:a16="http://schemas.microsoft.com/office/drawing/2014/main" id="{C979BE61-00FD-444C-2258-F17AFBC6EC65}"/>
              </a:ext>
            </a:extLst>
          </p:cNvPr>
          <p:cNvSpPr txBox="1"/>
          <p:nvPr/>
        </p:nvSpPr>
        <p:spPr>
          <a:xfrm>
            <a:off x="1198778" y="2349253"/>
            <a:ext cx="11001641" cy="387798"/>
          </a:xfrm>
          <a:prstGeom prst="rect">
            <a:avLst/>
          </a:prstGeom>
          <a:noFill/>
        </p:spPr>
        <p:txBody>
          <a:bodyPr wrap="square" rtlCol="0">
            <a:spAutoFit/>
          </a:bodyPr>
          <a:lstStyle/>
          <a:p>
            <a:pPr defTabSz="975390"/>
            <a:r>
              <a:rPr lang="en-GB" sz="1920" dirty="0">
                <a:solidFill>
                  <a:srgbClr val="221C34"/>
                </a:solidFill>
                <a:latin typeface="Red Hat Display-Regular"/>
                <a:hlinkClick r:id="rId2"/>
              </a:rPr>
              <a:t>play - Digital Care Hub</a:t>
            </a:r>
            <a:endParaRPr lang="en-GB" sz="1920" dirty="0">
              <a:solidFill>
                <a:srgbClr val="221C34"/>
              </a:solidFill>
              <a:latin typeface="Red Hat Display-Regular"/>
            </a:endParaRPr>
          </a:p>
        </p:txBody>
      </p:sp>
    </p:spTree>
    <p:extLst>
      <p:ext uri="{BB962C8B-B14F-4D97-AF65-F5344CB8AC3E}">
        <p14:creationId xmlns:p14="http://schemas.microsoft.com/office/powerpoint/2010/main" val="375747504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AE808-A116-5887-2DBA-023AACDCF0C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C1336B3-1EA9-8DF0-50DF-9B570DFF24AE}"/>
              </a:ext>
            </a:extLst>
          </p:cNvPr>
          <p:cNvSpPr>
            <a:spLocks noGrp="1"/>
          </p:cNvSpPr>
          <p:nvPr>
            <p:ph type="body" sz="quarter" idx="10"/>
          </p:nvPr>
        </p:nvSpPr>
        <p:spPr>
          <a:xfrm>
            <a:off x="1937093" y="474868"/>
            <a:ext cx="7567237" cy="417429"/>
          </a:xfrm>
        </p:spPr>
        <p:txBody>
          <a:bodyPr lIns="0" tIns="0" rIns="0" bIns="0" anchor="t"/>
          <a:lstStyle/>
          <a:p>
            <a:pPr algn="ctr"/>
            <a:r>
              <a:rPr lang="en-GB" sz="3413" b="1">
                <a:latin typeface="Segoe UI"/>
                <a:cs typeface="Segoe UI"/>
              </a:rPr>
              <a:t>Character selection</a:t>
            </a:r>
            <a:endParaRPr lang="en-US" sz="3413"/>
          </a:p>
        </p:txBody>
      </p:sp>
      <p:sp>
        <p:nvSpPr>
          <p:cNvPr id="3" name="Text Placeholder 2">
            <a:extLst>
              <a:ext uri="{FF2B5EF4-FFF2-40B4-BE49-F238E27FC236}">
                <a16:creationId xmlns:a16="http://schemas.microsoft.com/office/drawing/2014/main" id="{FCA60A94-46BD-0C9C-172B-BEC90C9270CC}"/>
              </a:ext>
            </a:extLst>
          </p:cNvPr>
          <p:cNvSpPr>
            <a:spLocks noGrp="1"/>
          </p:cNvSpPr>
          <p:nvPr>
            <p:ph type="body" sz="quarter" idx="11"/>
          </p:nvPr>
        </p:nvSpPr>
        <p:spPr>
          <a:xfrm>
            <a:off x="835010" y="1647071"/>
            <a:ext cx="5670565" cy="4495062"/>
          </a:xfrm>
        </p:spPr>
        <p:txBody>
          <a:bodyPr lIns="0" tIns="0" rIns="0" bIns="0" numCol="1" spcCol="720000" anchor="t"/>
          <a:lstStyle/>
          <a:p>
            <a:r>
              <a:rPr lang="en-GB" sz="2133" b="1">
                <a:solidFill>
                  <a:srgbClr val="221C34"/>
                </a:solidFill>
                <a:latin typeface="Segoe UI"/>
                <a:ea typeface="+mn-lt"/>
                <a:cs typeface="Segoe UI"/>
              </a:rPr>
              <a:t>You will be prompted to select a character that represents a specific role within the care sector:</a:t>
            </a:r>
            <a:endParaRPr lang="en-US" sz="2133">
              <a:solidFill>
                <a:srgbClr val="221C34"/>
              </a:solidFill>
              <a:latin typeface="Segoe UI"/>
              <a:ea typeface="+mn-lt"/>
              <a:cs typeface="Segoe UI"/>
            </a:endParaRPr>
          </a:p>
          <a:p>
            <a:pPr marL="365771" indent="-365771">
              <a:buChar char="•"/>
            </a:pPr>
            <a:r>
              <a:rPr lang="en-GB" sz="2133">
                <a:solidFill>
                  <a:srgbClr val="221C34"/>
                </a:solidFill>
                <a:latin typeface="Segoe UI"/>
                <a:ea typeface="+mn-lt"/>
                <a:cs typeface="Segoe UI"/>
              </a:rPr>
              <a:t>A Registered Manager</a:t>
            </a:r>
            <a:endParaRPr lang="en-GB"/>
          </a:p>
          <a:p>
            <a:pPr marL="365771" indent="-365771">
              <a:buChar char="•"/>
            </a:pPr>
            <a:r>
              <a:rPr lang="en-GB" sz="2133">
                <a:solidFill>
                  <a:srgbClr val="221C34"/>
                </a:solidFill>
                <a:latin typeface="Segoe UI"/>
                <a:ea typeface="+mn-lt"/>
                <a:cs typeface="Segoe UI"/>
              </a:rPr>
              <a:t>DPO/Policy Lead</a:t>
            </a:r>
            <a:endParaRPr lang="en-GB"/>
          </a:p>
          <a:p>
            <a:pPr marL="365771" indent="-365771">
              <a:buChar char="•"/>
            </a:pPr>
            <a:r>
              <a:rPr lang="en-GB" sz="2133">
                <a:solidFill>
                  <a:srgbClr val="221C34"/>
                </a:solidFill>
                <a:latin typeface="Segoe UI"/>
                <a:ea typeface="+mn-lt"/>
                <a:cs typeface="Segoe UI"/>
              </a:rPr>
              <a:t>Carer</a:t>
            </a:r>
            <a:endParaRPr lang="en-GB"/>
          </a:p>
          <a:p>
            <a:r>
              <a:rPr lang="en-GB" sz="2133">
                <a:solidFill>
                  <a:srgbClr val="221C34"/>
                </a:solidFill>
                <a:latin typeface="Segoe UI"/>
                <a:ea typeface="+mn-lt"/>
                <a:cs typeface="Segoe UI"/>
              </a:rPr>
              <a:t>We strongly encourage you to play through multiple characters to understand everyone’s different perspective. Each character will face unique cyber security challenges relevant to their role.</a:t>
            </a:r>
            <a:endParaRPr lang="en-GB"/>
          </a:p>
          <a:p>
            <a:endParaRPr lang="en-GB" sz="2133">
              <a:solidFill>
                <a:srgbClr val="221C34"/>
              </a:solidFill>
              <a:latin typeface="Segoe UI"/>
              <a:cs typeface="Segoe UI"/>
            </a:endParaRPr>
          </a:p>
          <a:p>
            <a:endParaRPr lang="en-GB" sz="1920" b="1"/>
          </a:p>
        </p:txBody>
      </p:sp>
      <p:grpSp>
        <p:nvGrpSpPr>
          <p:cNvPr id="10" name="Group 9">
            <a:extLst>
              <a:ext uri="{FF2B5EF4-FFF2-40B4-BE49-F238E27FC236}">
                <a16:creationId xmlns:a16="http://schemas.microsoft.com/office/drawing/2014/main" id="{4D86C15C-F171-F14C-AE14-4B249817551C}"/>
              </a:ext>
            </a:extLst>
          </p:cNvPr>
          <p:cNvGrpSpPr/>
          <p:nvPr/>
        </p:nvGrpSpPr>
        <p:grpSpPr>
          <a:xfrm>
            <a:off x="6450886" y="2104934"/>
            <a:ext cx="5917547" cy="3563197"/>
            <a:chOff x="6044729" y="1973375"/>
            <a:chExt cx="5547700" cy="3340497"/>
          </a:xfrm>
        </p:grpSpPr>
        <p:pic>
          <p:nvPicPr>
            <p:cNvPr id="9" name="Picture 8">
              <a:extLst>
                <a:ext uri="{FF2B5EF4-FFF2-40B4-BE49-F238E27FC236}">
                  <a16:creationId xmlns:a16="http://schemas.microsoft.com/office/drawing/2014/main" id="{9315F84A-A88E-F784-8F75-00D8F6EB89D1}"/>
                </a:ext>
              </a:extLst>
            </p:cNvPr>
            <p:cNvPicPr>
              <a:picLocks noChangeAspect="1"/>
            </p:cNvPicPr>
            <p:nvPr/>
          </p:nvPicPr>
          <p:blipFill>
            <a:blip r:embed="rId2"/>
            <a:stretch>
              <a:fillRect/>
            </a:stretch>
          </p:blipFill>
          <p:spPr>
            <a:xfrm>
              <a:off x="6044729" y="1973375"/>
              <a:ext cx="5547700" cy="3340497"/>
            </a:xfrm>
            <a:prstGeom prst="rect">
              <a:avLst/>
            </a:prstGeom>
          </p:spPr>
        </p:pic>
        <p:pic>
          <p:nvPicPr>
            <p:cNvPr id="7" name="Picture 6">
              <a:extLst>
                <a:ext uri="{FF2B5EF4-FFF2-40B4-BE49-F238E27FC236}">
                  <a16:creationId xmlns:a16="http://schemas.microsoft.com/office/drawing/2014/main" id="{E15D6870-FDEC-A0AD-746C-8A5DADFA2523}"/>
                </a:ext>
              </a:extLst>
            </p:cNvPr>
            <p:cNvPicPr>
              <a:picLocks noChangeAspect="1"/>
            </p:cNvPicPr>
            <p:nvPr/>
          </p:nvPicPr>
          <p:blipFill>
            <a:blip r:embed="rId3"/>
            <a:stretch>
              <a:fillRect/>
            </a:stretch>
          </p:blipFill>
          <p:spPr>
            <a:xfrm>
              <a:off x="10173262" y="3873909"/>
              <a:ext cx="1187622" cy="1359681"/>
            </a:xfrm>
            <a:prstGeom prst="rect">
              <a:avLst/>
            </a:prstGeom>
          </p:spPr>
        </p:pic>
      </p:grpSp>
    </p:spTree>
    <p:extLst>
      <p:ext uri="{BB962C8B-B14F-4D97-AF65-F5344CB8AC3E}">
        <p14:creationId xmlns:p14="http://schemas.microsoft.com/office/powerpoint/2010/main" val="281455661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6D74D-2D9C-D06A-A60C-047FB127E41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4AF3F46-D627-FEBE-CE2C-7BA903C53BB2}"/>
              </a:ext>
            </a:extLst>
          </p:cNvPr>
          <p:cNvSpPr>
            <a:spLocks noGrp="1"/>
          </p:cNvSpPr>
          <p:nvPr>
            <p:ph type="body" sz="quarter" idx="10"/>
          </p:nvPr>
        </p:nvSpPr>
        <p:spPr>
          <a:xfrm>
            <a:off x="1937092" y="474868"/>
            <a:ext cx="7486914" cy="417429"/>
          </a:xfrm>
        </p:spPr>
        <p:txBody>
          <a:bodyPr lIns="0" tIns="0" rIns="0" bIns="0" anchor="t"/>
          <a:lstStyle/>
          <a:p>
            <a:pPr algn="ctr"/>
            <a:r>
              <a:rPr lang="en-GB" sz="3413" b="1">
                <a:latin typeface="Segoe UI"/>
                <a:cs typeface="Segoe UI"/>
              </a:rPr>
              <a:t>Immediate feedback</a:t>
            </a:r>
          </a:p>
        </p:txBody>
      </p:sp>
      <p:sp>
        <p:nvSpPr>
          <p:cNvPr id="3" name="Text Placeholder 2">
            <a:extLst>
              <a:ext uri="{FF2B5EF4-FFF2-40B4-BE49-F238E27FC236}">
                <a16:creationId xmlns:a16="http://schemas.microsoft.com/office/drawing/2014/main" id="{0942B6E2-39A8-2E01-CAE5-24F8F6EB1EA6}"/>
              </a:ext>
            </a:extLst>
          </p:cNvPr>
          <p:cNvSpPr>
            <a:spLocks noGrp="1"/>
          </p:cNvSpPr>
          <p:nvPr>
            <p:ph type="body" sz="quarter" idx="11"/>
          </p:nvPr>
        </p:nvSpPr>
        <p:spPr>
          <a:xfrm>
            <a:off x="858916" y="1647071"/>
            <a:ext cx="11362479" cy="4452884"/>
          </a:xfrm>
        </p:spPr>
        <p:txBody>
          <a:bodyPr lIns="0" tIns="0" rIns="0" bIns="0" numCol="1" spcCol="720000" anchor="t"/>
          <a:lstStyle/>
          <a:p>
            <a:r>
              <a:rPr lang="en-GB" sz="2133">
                <a:latin typeface="Segoe UI"/>
                <a:cs typeface="Segoe UI"/>
              </a:rPr>
              <a:t>Each time you make a choice, you will receive some immediate feedback about how your option scores (1-3) in each category and what some of the real-life implications are.</a:t>
            </a:r>
          </a:p>
        </p:txBody>
      </p:sp>
      <p:pic>
        <p:nvPicPr>
          <p:cNvPr id="5" name="Picture 4">
            <a:extLst>
              <a:ext uri="{FF2B5EF4-FFF2-40B4-BE49-F238E27FC236}">
                <a16:creationId xmlns:a16="http://schemas.microsoft.com/office/drawing/2014/main" id="{D5DE62EF-26AE-E372-0901-69FAB122D8A1}"/>
              </a:ext>
            </a:extLst>
          </p:cNvPr>
          <p:cNvPicPr>
            <a:picLocks noChangeAspect="1"/>
          </p:cNvPicPr>
          <p:nvPr/>
        </p:nvPicPr>
        <p:blipFill>
          <a:blip r:embed="rId2"/>
          <a:stretch>
            <a:fillRect/>
          </a:stretch>
        </p:blipFill>
        <p:spPr>
          <a:xfrm>
            <a:off x="2230749" y="2389921"/>
            <a:ext cx="7486914" cy="3710033"/>
          </a:xfrm>
          <a:prstGeom prst="rect">
            <a:avLst/>
          </a:prstGeom>
        </p:spPr>
      </p:pic>
    </p:spTree>
    <p:extLst>
      <p:ext uri="{BB962C8B-B14F-4D97-AF65-F5344CB8AC3E}">
        <p14:creationId xmlns:p14="http://schemas.microsoft.com/office/powerpoint/2010/main" val="4038601491"/>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Title Master">
  <a:themeElements>
    <a:clrScheme name="Digital Care Hub">
      <a:dk1>
        <a:srgbClr val="221C34"/>
      </a:dk1>
      <a:lt1>
        <a:srgbClr val="FFFFFF"/>
      </a:lt1>
      <a:dk2>
        <a:srgbClr val="E3D6EA"/>
      </a:dk2>
      <a:lt2>
        <a:srgbClr val="CCEBF2"/>
      </a:lt2>
      <a:accent1>
        <a:srgbClr val="A12B87"/>
      </a:accent1>
      <a:accent2>
        <a:srgbClr val="69C6DD"/>
      </a:accent2>
      <a:accent3>
        <a:srgbClr val="FFA500"/>
      </a:accent3>
      <a:accent4>
        <a:srgbClr val="A12B87"/>
      </a:accent4>
      <a:accent5>
        <a:srgbClr val="69C6DD"/>
      </a:accent5>
      <a:accent6>
        <a:srgbClr val="FFA500"/>
      </a:accent6>
      <a:hlink>
        <a:srgbClr val="FFA500"/>
      </a:hlink>
      <a:folHlink>
        <a:srgbClr val="FFA500"/>
      </a:folHlink>
    </a:clrScheme>
    <a:fontScheme name="Red Hat Display">
      <a:majorFont>
        <a:latin typeface="Red Hat Display-SemiBold"/>
        <a:ea typeface=""/>
        <a:cs typeface=""/>
      </a:majorFont>
      <a:minorFont>
        <a:latin typeface="Red Hat Display-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gital Care Hub Presentation Template" id="{96F12B4F-A196-DE47-9BE6-972D9B96ECB3}" vid="{2C761082-2526-5647-8FAE-5D7CCB8CA89F}"/>
    </a:ext>
  </a:extLst>
</a:theme>
</file>

<file path=ppt/theme/theme11.xml><?xml version="1.0" encoding="utf-8"?>
<a:theme xmlns:a="http://schemas.openxmlformats.org/drawingml/2006/main" name="1_Body Master">
  <a:themeElements>
    <a:clrScheme name="Digital Care Hub">
      <a:dk1>
        <a:srgbClr val="221C34"/>
      </a:dk1>
      <a:lt1>
        <a:srgbClr val="FFFFFF"/>
      </a:lt1>
      <a:dk2>
        <a:srgbClr val="E3D6EA"/>
      </a:dk2>
      <a:lt2>
        <a:srgbClr val="CCEBF2"/>
      </a:lt2>
      <a:accent1>
        <a:srgbClr val="A12B87"/>
      </a:accent1>
      <a:accent2>
        <a:srgbClr val="69C6DD"/>
      </a:accent2>
      <a:accent3>
        <a:srgbClr val="FFA500"/>
      </a:accent3>
      <a:accent4>
        <a:srgbClr val="A12B87"/>
      </a:accent4>
      <a:accent5>
        <a:srgbClr val="69C6DD"/>
      </a:accent5>
      <a:accent6>
        <a:srgbClr val="FFA500"/>
      </a:accent6>
      <a:hlink>
        <a:srgbClr val="FFA500"/>
      </a:hlink>
      <a:folHlink>
        <a:srgbClr val="FFA500"/>
      </a:folHlink>
    </a:clrScheme>
    <a:fontScheme name="Red Hat Display">
      <a:majorFont>
        <a:latin typeface="Red Hat Display-SemiBold"/>
        <a:ea typeface=""/>
        <a:cs typeface=""/>
      </a:majorFont>
      <a:minorFont>
        <a:latin typeface="Red Hat Display-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gital Care Hub Presentation Template" id="{96F12B4F-A196-DE47-9BE6-972D9B96ECB3}" vid="{3A06A693-87E5-E548-B635-40C77A4BC090}"/>
    </a:ext>
  </a:extLst>
</a:theme>
</file>

<file path=ppt/theme/theme12.xml><?xml version="1.0" encoding="utf-8"?>
<a:theme xmlns:a="http://schemas.openxmlformats.org/drawingml/2006/main" name="1_Section Master">
  <a:themeElements>
    <a:clrScheme name="Digital Care Hub">
      <a:dk1>
        <a:srgbClr val="221C34"/>
      </a:dk1>
      <a:lt1>
        <a:srgbClr val="FFFFFF"/>
      </a:lt1>
      <a:dk2>
        <a:srgbClr val="E3D6EA"/>
      </a:dk2>
      <a:lt2>
        <a:srgbClr val="CCEBF2"/>
      </a:lt2>
      <a:accent1>
        <a:srgbClr val="A12B87"/>
      </a:accent1>
      <a:accent2>
        <a:srgbClr val="69C6DD"/>
      </a:accent2>
      <a:accent3>
        <a:srgbClr val="FFA500"/>
      </a:accent3>
      <a:accent4>
        <a:srgbClr val="A12B87"/>
      </a:accent4>
      <a:accent5>
        <a:srgbClr val="69C6DD"/>
      </a:accent5>
      <a:accent6>
        <a:srgbClr val="FFA500"/>
      </a:accent6>
      <a:hlink>
        <a:srgbClr val="FFA500"/>
      </a:hlink>
      <a:folHlink>
        <a:srgbClr val="FFA500"/>
      </a:folHlink>
    </a:clrScheme>
    <a:fontScheme name="Red Hat Display">
      <a:majorFont>
        <a:latin typeface="Red Hat Display-SemiBold"/>
        <a:ea typeface=""/>
        <a:cs typeface=""/>
      </a:majorFont>
      <a:minorFont>
        <a:latin typeface="Red Hat Display-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gital Care Hub Presentation Template" id="{7DE8B193-314B-EA45-9DB1-3E8FA6A9DB30}" vid="{7F90E96C-F9BF-B446-9C1C-C52B93228C74}"/>
    </a:ext>
  </a:extLst>
</a:theme>
</file>

<file path=ppt/theme/theme13.xml><?xml version="1.0" encoding="utf-8"?>
<a:theme xmlns:a="http://schemas.openxmlformats.org/drawingml/2006/main" name="2_Section Master">
  <a:themeElements>
    <a:clrScheme name="Digital Care Hub">
      <a:dk1>
        <a:srgbClr val="221C34"/>
      </a:dk1>
      <a:lt1>
        <a:srgbClr val="FFFFFF"/>
      </a:lt1>
      <a:dk2>
        <a:srgbClr val="E3D6EA"/>
      </a:dk2>
      <a:lt2>
        <a:srgbClr val="CCEBF2"/>
      </a:lt2>
      <a:accent1>
        <a:srgbClr val="A12B87"/>
      </a:accent1>
      <a:accent2>
        <a:srgbClr val="69C6DD"/>
      </a:accent2>
      <a:accent3>
        <a:srgbClr val="FFA500"/>
      </a:accent3>
      <a:accent4>
        <a:srgbClr val="A12B87"/>
      </a:accent4>
      <a:accent5>
        <a:srgbClr val="69C6DD"/>
      </a:accent5>
      <a:accent6>
        <a:srgbClr val="FFA500"/>
      </a:accent6>
      <a:hlink>
        <a:srgbClr val="FFA500"/>
      </a:hlink>
      <a:folHlink>
        <a:srgbClr val="FFA500"/>
      </a:folHlink>
    </a:clrScheme>
    <a:fontScheme name="Red Hat Display">
      <a:majorFont>
        <a:latin typeface="Red Hat Display-SemiBold"/>
        <a:ea typeface=""/>
        <a:cs typeface=""/>
      </a:majorFont>
      <a:minorFont>
        <a:latin typeface="Red Hat Display-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gital Care Hub Presentation Template" id="{96F12B4F-A196-DE47-9BE6-972D9B96ECB3}" vid="{8FEB94B0-642A-9546-8B44-EFB1011D5B40}"/>
    </a:ext>
  </a:extLst>
</a:theme>
</file>

<file path=ppt/theme/theme14.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5.xml><?xml version="1.0" encoding="utf-8"?>
<a:theme xmlns:a="http://schemas.openxmlformats.org/drawingml/2006/main" name="2_Title Master">
  <a:themeElements>
    <a:clrScheme name="Digital Care Hub">
      <a:dk1>
        <a:srgbClr val="221C34"/>
      </a:dk1>
      <a:lt1>
        <a:srgbClr val="FFFFFF"/>
      </a:lt1>
      <a:dk2>
        <a:srgbClr val="E3D6EA"/>
      </a:dk2>
      <a:lt2>
        <a:srgbClr val="CCEBF2"/>
      </a:lt2>
      <a:accent1>
        <a:srgbClr val="A12B87"/>
      </a:accent1>
      <a:accent2>
        <a:srgbClr val="69C6DD"/>
      </a:accent2>
      <a:accent3>
        <a:srgbClr val="FFA500"/>
      </a:accent3>
      <a:accent4>
        <a:srgbClr val="A12B87"/>
      </a:accent4>
      <a:accent5>
        <a:srgbClr val="69C6DD"/>
      </a:accent5>
      <a:accent6>
        <a:srgbClr val="FFA500"/>
      </a:accent6>
      <a:hlink>
        <a:srgbClr val="FFA500"/>
      </a:hlink>
      <a:folHlink>
        <a:srgbClr val="FFA500"/>
      </a:folHlink>
    </a:clrScheme>
    <a:fontScheme name="Red Hat Display">
      <a:majorFont>
        <a:latin typeface="Red Hat Display-SemiBold"/>
        <a:ea typeface=""/>
        <a:cs typeface=""/>
      </a:majorFont>
      <a:minorFont>
        <a:latin typeface="Red Hat Display-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gital Care Hub Presentation Template" id="{7DE8B193-314B-EA45-9DB1-3E8FA6A9DB30}" vid="{42403029-84F7-5B41-B3B3-9A93427F8489}"/>
    </a:ext>
  </a:extLst>
</a:theme>
</file>

<file path=ppt/theme/theme16.xml><?xml version="1.0" encoding="utf-8"?>
<a:theme xmlns:a="http://schemas.openxmlformats.org/drawingml/2006/main" name="2_Body Master">
  <a:themeElements>
    <a:clrScheme name="Digital Care Hub">
      <a:dk1>
        <a:srgbClr val="221C34"/>
      </a:dk1>
      <a:lt1>
        <a:srgbClr val="FFFFFF"/>
      </a:lt1>
      <a:dk2>
        <a:srgbClr val="E3D6EA"/>
      </a:dk2>
      <a:lt2>
        <a:srgbClr val="CCEBF2"/>
      </a:lt2>
      <a:accent1>
        <a:srgbClr val="A12B87"/>
      </a:accent1>
      <a:accent2>
        <a:srgbClr val="69C6DD"/>
      </a:accent2>
      <a:accent3>
        <a:srgbClr val="FFA500"/>
      </a:accent3>
      <a:accent4>
        <a:srgbClr val="A12B87"/>
      </a:accent4>
      <a:accent5>
        <a:srgbClr val="69C6DD"/>
      </a:accent5>
      <a:accent6>
        <a:srgbClr val="FFA500"/>
      </a:accent6>
      <a:hlink>
        <a:srgbClr val="FFA500"/>
      </a:hlink>
      <a:folHlink>
        <a:srgbClr val="FFA500"/>
      </a:folHlink>
    </a:clrScheme>
    <a:fontScheme name="Red Hat Display">
      <a:majorFont>
        <a:latin typeface="Red Hat Display-SemiBold"/>
        <a:ea typeface=""/>
        <a:cs typeface=""/>
      </a:majorFont>
      <a:minorFont>
        <a:latin typeface="Red Hat Display-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gital Care Hub Presentation Template" id="{7DE8B193-314B-EA45-9DB1-3E8FA6A9DB30}" vid="{E6C4F41B-9560-C648-BC43-E6034827D924}"/>
    </a:ext>
  </a:extLst>
</a:theme>
</file>

<file path=ppt/theme/theme17.xml><?xml version="1.0" encoding="utf-8"?>
<a:theme xmlns:a="http://schemas.openxmlformats.org/drawingml/2006/main" name="3_Section Master">
  <a:themeElements>
    <a:clrScheme name="Digital Care Hub">
      <a:dk1>
        <a:srgbClr val="221C34"/>
      </a:dk1>
      <a:lt1>
        <a:srgbClr val="FFFFFF"/>
      </a:lt1>
      <a:dk2>
        <a:srgbClr val="E3D6EA"/>
      </a:dk2>
      <a:lt2>
        <a:srgbClr val="CCEBF2"/>
      </a:lt2>
      <a:accent1>
        <a:srgbClr val="A12B87"/>
      </a:accent1>
      <a:accent2>
        <a:srgbClr val="69C6DD"/>
      </a:accent2>
      <a:accent3>
        <a:srgbClr val="FFA500"/>
      </a:accent3>
      <a:accent4>
        <a:srgbClr val="A12B87"/>
      </a:accent4>
      <a:accent5>
        <a:srgbClr val="69C6DD"/>
      </a:accent5>
      <a:accent6>
        <a:srgbClr val="FFA500"/>
      </a:accent6>
      <a:hlink>
        <a:srgbClr val="FFA500"/>
      </a:hlink>
      <a:folHlink>
        <a:srgbClr val="FFA500"/>
      </a:folHlink>
    </a:clrScheme>
    <a:fontScheme name="Red Hat Display">
      <a:majorFont>
        <a:latin typeface="Red Hat Display-SemiBold"/>
        <a:ea typeface=""/>
        <a:cs typeface=""/>
      </a:majorFont>
      <a:minorFont>
        <a:latin typeface="Red Hat Display-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gital Care Hub Presentation Template" id="{7DE8B193-314B-EA45-9DB1-3E8FA6A9DB30}" vid="{7F90E96C-F9BF-B446-9C1C-C52B93228C74}"/>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ch 16x9">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spDef>
      <a:spPr/>
      <a:bodyPr rtlCol="0" anchor="ctr"/>
      <a:lstStyle>
        <a:defPPr algn="ctr">
          <a:defRPr sz="2800"/>
        </a:defPPr>
      </a:lstStyle>
      <a:style>
        <a:lnRef idx="2">
          <a:schemeClr val="accent1">
            <a:shade val="50000"/>
          </a:schemeClr>
        </a:lnRef>
        <a:fillRef idx="1">
          <a:schemeClr val="accent1"/>
        </a:fillRef>
        <a:effectRef idx="0">
          <a:schemeClr val="accent1"/>
        </a:effectRef>
        <a:fontRef idx="minor">
          <a:schemeClr val="lt1"/>
        </a:fontRef>
      </a:style>
    </a:spDef>
    <a:lnDef>
      <a:spPr>
        <a:ln w="25400"/>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800"/>
        </a:defPPr>
      </a:lstStyle>
    </a:txDef>
  </a:objectDefaults>
  <a:extraClrSchemeLst/>
  <a:extLst>
    <a:ext uri="{05A4C25C-085E-4340-85A3-A5531E510DB2}">
      <thm15:themeFamily xmlns:thm15="http://schemas.microsoft.com/office/thememl/2012/main" name="TF02787990.potx" id="{BDB9CD5E-36EC-45F3-B87D-6D062B8A3823}" vid="{51682E2F-7C85-4D6F-AD40-072EFC83910D}"/>
    </a:ext>
  </a:extLst>
</a:theme>
</file>

<file path=ppt/theme/theme3.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Office_41967163_TF45165253" id="{C7960698-B054-4C3A-BEAB-CD8A7A472396}" vid="{1051D3E8-132F-4474-8591-727ED0BC39C9}"/>
    </a:ext>
  </a:extLst>
</a:theme>
</file>

<file path=ppt/theme/theme4.xml><?xml version="1.0" encoding="utf-8"?>
<a:theme xmlns:a="http://schemas.openxmlformats.org/drawingml/2006/main" name="Title Master">
  <a:themeElements>
    <a:clrScheme name="Digital Care Hub">
      <a:dk1>
        <a:srgbClr val="221C34"/>
      </a:dk1>
      <a:lt1>
        <a:srgbClr val="FFFFFF"/>
      </a:lt1>
      <a:dk2>
        <a:srgbClr val="E3D6EA"/>
      </a:dk2>
      <a:lt2>
        <a:srgbClr val="CCEBF2"/>
      </a:lt2>
      <a:accent1>
        <a:srgbClr val="A12B87"/>
      </a:accent1>
      <a:accent2>
        <a:srgbClr val="69C6DD"/>
      </a:accent2>
      <a:accent3>
        <a:srgbClr val="FFA500"/>
      </a:accent3>
      <a:accent4>
        <a:srgbClr val="A12B87"/>
      </a:accent4>
      <a:accent5>
        <a:srgbClr val="69C6DD"/>
      </a:accent5>
      <a:accent6>
        <a:srgbClr val="FFA500"/>
      </a:accent6>
      <a:hlink>
        <a:srgbClr val="FFA500"/>
      </a:hlink>
      <a:folHlink>
        <a:srgbClr val="FFA500"/>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gital Care Hub Presentation Template  -  Read-Only" id="{E3C8DFB4-A569-4CAD-B804-692F6E33C457}" vid="{6C546CB2-BCEB-4DB9-BCBE-F55EF791907D}"/>
    </a:ext>
  </a:extLst>
</a:theme>
</file>

<file path=ppt/theme/theme5.xml><?xml version="1.0" encoding="utf-8"?>
<a:theme xmlns:a="http://schemas.openxmlformats.org/drawingml/2006/main" name="Body Master">
  <a:themeElements>
    <a:clrScheme name="Digital Care Hub">
      <a:dk1>
        <a:srgbClr val="221C34"/>
      </a:dk1>
      <a:lt1>
        <a:srgbClr val="FFFFFF"/>
      </a:lt1>
      <a:dk2>
        <a:srgbClr val="E3D6EA"/>
      </a:dk2>
      <a:lt2>
        <a:srgbClr val="CCEBF2"/>
      </a:lt2>
      <a:accent1>
        <a:srgbClr val="A12B87"/>
      </a:accent1>
      <a:accent2>
        <a:srgbClr val="69C6DD"/>
      </a:accent2>
      <a:accent3>
        <a:srgbClr val="FFA500"/>
      </a:accent3>
      <a:accent4>
        <a:srgbClr val="A12B87"/>
      </a:accent4>
      <a:accent5>
        <a:srgbClr val="69C6DD"/>
      </a:accent5>
      <a:accent6>
        <a:srgbClr val="FFA500"/>
      </a:accent6>
      <a:hlink>
        <a:srgbClr val="FFA500"/>
      </a:hlink>
      <a:folHlink>
        <a:srgbClr val="FFA500"/>
      </a:folHlink>
    </a:clrScheme>
    <a:fontScheme name="Custom 2">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gital Care Hub Presentation Template  -  Read-Only" id="{E3C8DFB4-A569-4CAD-B804-692F6E33C457}" vid="{976F972D-9085-46A6-A593-D24F793837C3}"/>
    </a:ext>
  </a:extLst>
</a:theme>
</file>

<file path=ppt/theme/theme6.xml><?xml version="1.0" encoding="utf-8"?>
<a:theme xmlns:a="http://schemas.openxmlformats.org/drawingml/2006/main" name="Section Master">
  <a:themeElements>
    <a:clrScheme name="Digital Care Hub">
      <a:dk1>
        <a:srgbClr val="221C34"/>
      </a:dk1>
      <a:lt1>
        <a:srgbClr val="FFFFFF"/>
      </a:lt1>
      <a:dk2>
        <a:srgbClr val="E3D6EA"/>
      </a:dk2>
      <a:lt2>
        <a:srgbClr val="CCEBF2"/>
      </a:lt2>
      <a:accent1>
        <a:srgbClr val="A12B87"/>
      </a:accent1>
      <a:accent2>
        <a:srgbClr val="69C6DD"/>
      </a:accent2>
      <a:accent3>
        <a:srgbClr val="FFA500"/>
      </a:accent3>
      <a:accent4>
        <a:srgbClr val="A12B87"/>
      </a:accent4>
      <a:accent5>
        <a:srgbClr val="69C6DD"/>
      </a:accent5>
      <a:accent6>
        <a:srgbClr val="FFA500"/>
      </a:accent6>
      <a:hlink>
        <a:srgbClr val="FFA500"/>
      </a:hlink>
      <a:folHlink>
        <a:srgbClr val="FFA500"/>
      </a:folHlink>
    </a:clrScheme>
    <a:fontScheme name="Custom 2">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gital Care Hub Presentation Template  -  Read-Only" id="{E3C8DFB4-A569-4CAD-B804-692F6E33C457}" vid="{9289F8D2-20CC-4EF2-92EA-F1DA0B5ECFBE}"/>
    </a:ext>
  </a:extLst>
</a:theme>
</file>

<file path=ppt/theme/theme7.xml><?xml version="1.0" encoding="utf-8"?>
<a:theme xmlns:a="http://schemas.openxmlformats.org/drawingml/2006/main" name="1_Tech 16x9">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spDef>
      <a:spPr/>
      <a:bodyPr rtlCol="0" anchor="ctr"/>
      <a:lstStyle>
        <a:defPPr algn="ctr">
          <a:defRPr sz="2800"/>
        </a:defPPr>
      </a:lstStyle>
      <a:style>
        <a:lnRef idx="2">
          <a:schemeClr val="accent1">
            <a:shade val="50000"/>
          </a:schemeClr>
        </a:lnRef>
        <a:fillRef idx="1">
          <a:schemeClr val="accent1"/>
        </a:fillRef>
        <a:effectRef idx="0">
          <a:schemeClr val="accent1"/>
        </a:effectRef>
        <a:fontRef idx="minor">
          <a:schemeClr val="lt1"/>
        </a:fontRef>
      </a:style>
    </a:spDef>
    <a:lnDef>
      <a:spPr>
        <a:ln w="25400"/>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800"/>
        </a:defPPr>
      </a:lstStyle>
    </a:txDef>
  </a:objectDefaults>
  <a:extraClrSchemeLst/>
  <a:extLst>
    <a:ext uri="{05A4C25C-085E-4340-85A3-A5531E510DB2}">
      <thm15:themeFamily xmlns:thm15="http://schemas.microsoft.com/office/thememl/2012/main" name="TF02787990.potx" id="{BDB9CD5E-36EC-45F3-B87D-6D062B8A3823}" vid="{51682E2F-7C85-4D6F-AD40-072EFC83910D}"/>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107c2ae-2458-4c01-a22c-b86aefee7346">
      <Terms xmlns="http://schemas.microsoft.com/office/infopath/2007/PartnerControls"/>
    </lcf76f155ced4ddcb4097134ff3c332f>
    <TaxCatchAll xmlns="25cda423-ccce-4ae8-a5a4-b1cb9d00889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C32CC4B2506194B91F04B4385A86E13" ma:contentTypeVersion="12" ma:contentTypeDescription="Create a new document." ma:contentTypeScope="" ma:versionID="a7aee8b473ff4b10df0394c2ac138403">
  <xsd:schema xmlns:xsd="http://www.w3.org/2001/XMLSchema" xmlns:xs="http://www.w3.org/2001/XMLSchema" xmlns:p="http://schemas.microsoft.com/office/2006/metadata/properties" xmlns:ns2="7107c2ae-2458-4c01-a22c-b86aefee7346" xmlns:ns3="25cda423-ccce-4ae8-a5a4-b1cb9d008899" targetNamespace="http://schemas.microsoft.com/office/2006/metadata/properties" ma:root="true" ma:fieldsID="fa941a3aec00678baa6d85adc24ce0fd" ns2:_="" ns3:_="">
    <xsd:import namespace="7107c2ae-2458-4c01-a22c-b86aefee7346"/>
    <xsd:import namespace="25cda423-ccce-4ae8-a5a4-b1cb9d00889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07c2ae-2458-4c01-a22c-b86aefee73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a1b26bd8-a19e-4b17-8ff8-7df7ffbc7a3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5cda423-ccce-4ae8-a5a4-b1cb9d008899"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26914506-2a69-4e7f-8a3d-d97cf6d0e574}" ma:internalName="TaxCatchAll" ma:showField="CatchAllData" ma:web="25cda423-ccce-4ae8-a5a4-b1cb9d00889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07A6969-5AF4-496F-91C7-81B79C68005B}">
  <ds:schemaRefs>
    <ds:schemaRef ds:uri="25cda423-ccce-4ae8-a5a4-b1cb9d008899"/>
    <ds:schemaRef ds:uri="http://purl.org/dc/dcmitype/"/>
    <ds:schemaRef ds:uri="http://schemas.microsoft.com/office/2006/metadata/properties"/>
    <ds:schemaRef ds:uri="http://schemas.microsoft.com/office/2006/documentManagement/types"/>
    <ds:schemaRef ds:uri="http://purl.org/dc/terms/"/>
    <ds:schemaRef ds:uri="http://purl.org/dc/elements/1.1/"/>
    <ds:schemaRef ds:uri="http://schemas.openxmlformats.org/package/2006/metadata/core-properties"/>
    <ds:schemaRef ds:uri="http://schemas.microsoft.com/office/infopath/2007/PartnerControls"/>
    <ds:schemaRef ds:uri="7107c2ae-2458-4c01-a22c-b86aefee7346"/>
    <ds:schemaRef ds:uri="http://www.w3.org/XML/1998/namespace"/>
  </ds:schemaRefs>
</ds:datastoreItem>
</file>

<file path=customXml/itemProps2.xml><?xml version="1.0" encoding="utf-8"?>
<ds:datastoreItem xmlns:ds="http://schemas.openxmlformats.org/officeDocument/2006/customXml" ds:itemID="{F277AA1A-BEBF-43E7-A8FD-B5DD43A3F1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07c2ae-2458-4c01-a22c-b86aefee7346"/>
    <ds:schemaRef ds:uri="25cda423-ccce-4ae8-a5a4-b1cb9d0088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DD89789-2CC8-40D3-9D68-8F0CB1DFEC33}">
  <ds:schemaRefs>
    <ds:schemaRef ds:uri="http://schemas.microsoft.com/sharepoint/v3/contenttype/forms"/>
  </ds:schemaRefs>
</ds:datastoreItem>
</file>

<file path=docMetadata/LabelInfo.xml><?xml version="1.0" encoding="utf-8"?>
<clbl:labelList xmlns:clbl="http://schemas.microsoft.com/office/2020/mipLabelMetadata">
  <clbl:label id="{02575bb4-4775-4458-be17-ab20169ff7b4}" enabled="0" method="" siteId="{02575bb4-4775-4458-be17-ab20169ff7b4}" removed="1"/>
  <clbl:label id="{8fd7c08e-9c24-436d-a6ad-a8ecb8394d49}" enabled="1" method="Standard" siteId="{6e5a37bb-a961-4e4f-baae-2798a2245f30}" contentBits="0" removed="0"/>
</clbl:labelList>
</file>

<file path=docProps/app.xml><?xml version="1.0" encoding="utf-8"?>
<Properties xmlns="http://schemas.openxmlformats.org/officeDocument/2006/extended-properties" xmlns:vt="http://schemas.openxmlformats.org/officeDocument/2006/docPropsVTypes">
  <Template/>
  <TotalTime>174</TotalTime>
  <Words>6075</Words>
  <Application>Microsoft Office PowerPoint</Application>
  <PresentationFormat>Custom</PresentationFormat>
  <Paragraphs>791</Paragraphs>
  <Slides>105</Slides>
  <Notes>53</Notes>
  <HiddenSlides>0</HiddenSlides>
  <MMClips>1</MMClips>
  <ScaleCrop>false</ScaleCrop>
  <HeadingPairs>
    <vt:vector size="6" baseType="variant">
      <vt:variant>
        <vt:lpstr>Fonts Used</vt:lpstr>
      </vt:variant>
      <vt:variant>
        <vt:i4>21</vt:i4>
      </vt:variant>
      <vt:variant>
        <vt:lpstr>Theme</vt:lpstr>
      </vt:variant>
      <vt:variant>
        <vt:i4>17</vt:i4>
      </vt:variant>
      <vt:variant>
        <vt:lpstr>Slide Titles</vt:lpstr>
      </vt:variant>
      <vt:variant>
        <vt:i4>105</vt:i4>
      </vt:variant>
    </vt:vector>
  </HeadingPairs>
  <TitlesOfParts>
    <vt:vector size="143" baseType="lpstr">
      <vt:lpstr>Aptos Display</vt:lpstr>
      <vt:lpstr>Segoe UI</vt:lpstr>
      <vt:lpstr>Aptos</vt:lpstr>
      <vt:lpstr>Nixie One</vt:lpstr>
      <vt:lpstr>Red Hat Display-Regular</vt:lpstr>
      <vt:lpstr>Muli</vt:lpstr>
      <vt:lpstr>Red Hat Display-SemiBold</vt:lpstr>
      <vt:lpstr>Wingdings</vt:lpstr>
      <vt:lpstr>Courier New</vt:lpstr>
      <vt:lpstr>Tw Cen MT</vt:lpstr>
      <vt:lpstr>Calibri</vt:lpstr>
      <vt:lpstr>Segoe UI Semibold</vt:lpstr>
      <vt:lpstr>Red Hat Display</vt:lpstr>
      <vt:lpstr>Arial</vt:lpstr>
      <vt:lpstr>Arial,Sans-Serif</vt:lpstr>
      <vt:lpstr>Helvetica Neue</vt:lpstr>
      <vt:lpstr>ArialMT</vt:lpstr>
      <vt:lpstr>Aptos Narrow</vt:lpstr>
      <vt:lpstr>Open Sans</vt:lpstr>
      <vt:lpstr>Red Hat Display Bold</vt:lpstr>
      <vt:lpstr>Calibri Light</vt:lpstr>
      <vt:lpstr>Office Theme</vt:lpstr>
      <vt:lpstr>Tech 16x9</vt:lpstr>
      <vt:lpstr>Circuit</vt:lpstr>
      <vt:lpstr>Title Master</vt:lpstr>
      <vt:lpstr>Body Master</vt:lpstr>
      <vt:lpstr>Section Master</vt:lpstr>
      <vt:lpstr>1_Tech 16x9</vt:lpstr>
      <vt:lpstr>1_Office Theme</vt:lpstr>
      <vt:lpstr>2_Office Theme</vt:lpstr>
      <vt:lpstr>1_Title Master</vt:lpstr>
      <vt:lpstr>1_Body Master</vt:lpstr>
      <vt:lpstr>1_Section Master</vt:lpstr>
      <vt:lpstr>2_Section Master</vt:lpstr>
      <vt:lpstr>3_Office Theme</vt:lpstr>
      <vt:lpstr>2_Title Master</vt:lpstr>
      <vt:lpstr>2_Body Master</vt:lpstr>
      <vt:lpstr>3_Section Master</vt:lpstr>
      <vt:lpstr>PowerPoint Presentation</vt:lpstr>
      <vt:lpstr>PowerPoint Presentation</vt:lpstr>
      <vt:lpstr>Inside the Mind of a Hacker  Sam Cattell Technical Cyber Lead – Digital Care Hub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Ok – but how would I ACTUALLY do it?</vt:lpstr>
      <vt:lpstr>1 - Prepare</vt:lpstr>
      <vt:lpstr>2 - Hide</vt:lpstr>
      <vt:lpstr>3 - Scout</vt:lpstr>
      <vt:lpstr>PowerPoint Presentation</vt:lpstr>
      <vt:lpstr>PowerPoint Presentation</vt:lpstr>
      <vt:lpstr>PowerPoint Presentation</vt:lpstr>
      <vt:lpstr>PowerPoint Presentation</vt:lpstr>
      <vt:lpstr>PowerPoint Presentation</vt:lpstr>
      <vt:lpstr>PowerPoint Presentation</vt:lpstr>
      <vt:lpstr>So how would you defend against me?</vt:lpstr>
      <vt:lpstr>PowerPoint Presentation</vt:lpstr>
      <vt:lpstr>PowerPoint Presentation</vt:lpstr>
      <vt:lpstr>PowerPoint Presentation</vt:lpstr>
      <vt:lpstr>PowerPoint Presentation</vt:lpstr>
      <vt:lpstr>PowerPoint Presentation</vt:lpstr>
      <vt:lpstr>PowerPoint Presentation</vt:lpstr>
      <vt:lpstr>Prepared. Not Paranoid.  Thank you for listening!  Cyber Sam sam@digitalcarehub.co.uk </vt:lpstr>
      <vt:lpstr>PowerPoint Presentation</vt:lpstr>
      <vt:lpstr>Data Security Protection Toolkit  EM 3rd June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Key Areas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When It Really Happened</vt:lpstr>
      <vt:lpstr>When It Really Happened – A Real Ransomware Attack</vt:lpstr>
      <vt:lpstr>How We Recovered in 3 Hours : Backup, Action, Teamwork</vt:lpstr>
      <vt:lpstr>DSPT: From Recovery to Readiness</vt:lpstr>
      <vt:lpstr>DSPT: From Recovery to Readiness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Cyber Security Training – What’s the point, and what are the options?</vt:lpstr>
      <vt:lpstr>PowerPoint Presentation</vt:lpstr>
      <vt:lpstr>PowerPoint Presentation</vt:lpstr>
      <vt:lpstr>PowerPoint Presentation</vt:lpstr>
      <vt:lpstr>PowerPoint Presentation</vt:lpstr>
      <vt:lpstr>FREE Data Security &amp; Protection E-Learning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Cyber Game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Visme Presentation</dc:title>
  <dc:creator>Jude Emberson</dc:creator>
  <cp:lastModifiedBy>Jude Emberson</cp:lastModifiedBy>
  <cp:revision>10</cp:revision>
  <cp:lastPrinted>2024-09-02T15:48:23Z</cp:lastPrinted>
  <dcterms:created xsi:type="dcterms:W3CDTF">2024-06-03T09:49:15Z</dcterms:created>
  <dcterms:modified xsi:type="dcterms:W3CDTF">2025-06-02T17:22:33Z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f0e8316-3725-415e-b61e-0b3dbc71ae3c_Enabled">
    <vt:lpwstr>true</vt:lpwstr>
  </property>
  <property fmtid="{D5CDD505-2E9C-101B-9397-08002B2CF9AE}" pid="3" name="MSIP_Label_5f0e8316-3725-415e-b61e-0b3dbc71ae3c_SetDate">
    <vt:lpwstr>2024-07-15T10:11:05Z</vt:lpwstr>
  </property>
  <property fmtid="{D5CDD505-2E9C-101B-9397-08002B2CF9AE}" pid="4" name="MSIP_Label_5f0e8316-3725-415e-b61e-0b3dbc71ae3c_Method">
    <vt:lpwstr>Standard</vt:lpwstr>
  </property>
  <property fmtid="{D5CDD505-2E9C-101B-9397-08002B2CF9AE}" pid="5" name="MSIP_Label_5f0e8316-3725-415e-b61e-0b3dbc71ae3c_Name">
    <vt:lpwstr>Green Test</vt:lpwstr>
  </property>
  <property fmtid="{D5CDD505-2E9C-101B-9397-08002B2CF9AE}" pid="6" name="MSIP_Label_5f0e8316-3725-415e-b61e-0b3dbc71ae3c_SiteId">
    <vt:lpwstr>3636f0e9-c599-471d-830b-320791c1cf94</vt:lpwstr>
  </property>
  <property fmtid="{D5CDD505-2E9C-101B-9397-08002B2CF9AE}" pid="7" name="MSIP_Label_5f0e8316-3725-415e-b61e-0b3dbc71ae3c_ActionId">
    <vt:lpwstr>503a65d4-7423-4e15-85ec-d0292a781358</vt:lpwstr>
  </property>
  <property fmtid="{D5CDD505-2E9C-101B-9397-08002B2CF9AE}" pid="8" name="MSIP_Label_5f0e8316-3725-415e-b61e-0b3dbc71ae3c_ContentBits">
    <vt:lpwstr>2</vt:lpwstr>
  </property>
  <property fmtid="{D5CDD505-2E9C-101B-9397-08002B2CF9AE}" pid="9" name="ClassificationContentMarkingFooterLocations">
    <vt:lpwstr>Office Theme:8</vt:lpwstr>
  </property>
  <property fmtid="{D5CDD505-2E9C-101B-9397-08002B2CF9AE}" pid="10" name="ClassificationContentMarkingFooterText">
    <vt:lpwstr>This document/email contains no sensitive information and can be circulated without restrictions</vt:lpwstr>
  </property>
  <property fmtid="{D5CDD505-2E9C-101B-9397-08002B2CF9AE}" pid="11" name="ContentTypeId">
    <vt:lpwstr>0x010100BC32CC4B2506194B91F04B4385A86E13</vt:lpwstr>
  </property>
  <property fmtid="{D5CDD505-2E9C-101B-9397-08002B2CF9AE}" pid="12" name="MediaServiceImageTags">
    <vt:lpwstr/>
  </property>
</Properties>
</file>